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7559675" cy="10691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09" d="100"/>
          <a:sy n="109" d="100"/>
        </p:scale>
        <p:origin x="16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44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Clic para editar título</a:t>
            </a:r>
            <a:endParaRPr lang="es-E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433D5BE5-2A86-49DA-801C-C38B04559339}" type="datetime1">
              <a:rPr lang="es-ES" sz="1200" b="0" strike="noStrike" spc="-1">
                <a:solidFill>
                  <a:srgbClr val="898989"/>
                </a:solidFill>
                <a:latin typeface="Calibri"/>
              </a:rPr>
              <a:t>16/11/2020</a:t>
            </a:fld>
            <a:endParaRPr lang="es-ES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s-ES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645A2207-E848-4B8D-9305-A72570F730DC}" type="slidenum">
              <a:rPr lang="es-ES" sz="1200" b="0" strike="noStrike" spc="-1">
                <a:solidFill>
                  <a:srgbClr val="898989"/>
                </a:solidFill>
                <a:latin typeface="Calibri"/>
              </a:rPr>
              <a:t>‹Nº›</a:t>
            </a:fld>
            <a:endParaRPr lang="es-ES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solidFill>
                  <a:srgbClr val="000000"/>
                </a:solidFill>
                <a:latin typeface="Calibri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strike="noStrike" spc="-1">
                <a:solidFill>
                  <a:srgbClr val="000000"/>
                </a:solidFill>
                <a:latin typeface="Calibri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44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Clic para editar título</a:t>
            </a:r>
            <a:endParaRPr lang="es-E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s-ES" sz="32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Haga clic para modificar el estilo de texto del patrón</a:t>
            </a:r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es-ES" sz="28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Segundo nivel</a:t>
            </a: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s-ES" sz="24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Tercer nivel</a:t>
            </a:r>
            <a:endParaRPr lang="es-ES" sz="24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Cuarto nivel</a:t>
            </a: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Quinto nivel</a:t>
            </a: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633EF302-13BE-4FB2-96DE-9289113B8C89}" type="datetime1">
              <a:rPr lang="es-ES" sz="1200" b="0" strike="noStrike" spc="-1">
                <a:solidFill>
                  <a:srgbClr val="898989"/>
                </a:solidFill>
                <a:latin typeface="Calibri"/>
              </a:rPr>
              <a:t>16/11/2020</a:t>
            </a:fld>
            <a:endParaRPr lang="es-ES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s-ES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173DDC75-F2CE-466F-AAD2-23E04935A10A}" type="slidenum">
              <a:rPr lang="es-ES" sz="1200" b="0" strike="noStrike" spc="-1">
                <a:solidFill>
                  <a:srgbClr val="898989"/>
                </a:solidFill>
                <a:latin typeface="Calibri"/>
              </a:rPr>
              <a:t>‹Nº›</a:t>
            </a:fld>
            <a:endParaRPr lang="es-E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wmf"/><Relationship Id="rId7" Type="http://schemas.openxmlformats.org/officeDocument/2006/relationships/image" Target="../media/image17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png"/><Relationship Id="rId3" Type="http://schemas.openxmlformats.org/officeDocument/2006/relationships/image" Target="../media/image2.wmf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11" Type="http://schemas.openxmlformats.org/officeDocument/2006/relationships/image" Target="../media/image23.jpeg"/><Relationship Id="rId5" Type="http://schemas.openxmlformats.org/officeDocument/2006/relationships/image" Target="../media/image5.jpeg"/><Relationship Id="rId10" Type="http://schemas.openxmlformats.org/officeDocument/2006/relationships/image" Target="../media/image22.jpeg"/><Relationship Id="rId4" Type="http://schemas.openxmlformats.org/officeDocument/2006/relationships/image" Target="../media/image3.png"/><Relationship Id="rId9" Type="http://schemas.openxmlformats.org/officeDocument/2006/relationships/image" Target="../media/image21.jpeg"/><Relationship Id="rId1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wmf"/><Relationship Id="rId7" Type="http://schemas.openxmlformats.org/officeDocument/2006/relationships/image" Target="../media/image27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30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7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wmf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11" Type="http://schemas.openxmlformats.org/officeDocument/2006/relationships/image" Target="../media/image12.jpeg"/><Relationship Id="rId5" Type="http://schemas.openxmlformats.org/officeDocument/2006/relationships/image" Target="../media/image5.jpeg"/><Relationship Id="rId10" Type="http://schemas.openxmlformats.org/officeDocument/2006/relationships/image" Target="../media/image11.jpeg"/><Relationship Id="rId4" Type="http://schemas.openxmlformats.org/officeDocument/2006/relationships/image" Target="../media/image3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wmf"/><Relationship Id="rId7" Type="http://schemas.openxmlformats.org/officeDocument/2006/relationships/image" Target="../media/image14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16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0" y="5116680"/>
            <a:ext cx="9143640" cy="1740960"/>
          </a:xfrm>
          <a:prstGeom prst="rect">
            <a:avLst/>
          </a:prstGeom>
          <a:solidFill>
            <a:srgbClr val="17375E"/>
          </a:solidFill>
          <a:ln w="9360">
            <a:solidFill>
              <a:srgbClr val="4A7EBB"/>
            </a:solidFill>
            <a:miter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3" name="Imagen 5"/>
          <p:cNvPicPr/>
          <p:nvPr/>
        </p:nvPicPr>
        <p:blipFill>
          <a:blip r:embed="rId2"/>
          <a:stretch/>
        </p:blipFill>
        <p:spPr>
          <a:xfrm rot="10800000">
            <a:off x="0" y="4955040"/>
            <a:ext cx="9143640" cy="161640"/>
          </a:xfrm>
          <a:prstGeom prst="rect">
            <a:avLst/>
          </a:prstGeom>
          <a:ln w="9360">
            <a:noFill/>
          </a:ln>
        </p:spPr>
      </p:pic>
      <p:pic>
        <p:nvPicPr>
          <p:cNvPr id="84" name="Imagen 1"/>
          <p:cNvPicPr/>
          <p:nvPr/>
        </p:nvPicPr>
        <p:blipFill>
          <a:blip r:embed="rId3"/>
          <a:stretch/>
        </p:blipFill>
        <p:spPr>
          <a:xfrm>
            <a:off x="1119240" y="971640"/>
            <a:ext cx="4879440" cy="866520"/>
          </a:xfrm>
          <a:prstGeom prst="rect">
            <a:avLst/>
          </a:prstGeom>
          <a:ln w="9360">
            <a:noFill/>
          </a:ln>
        </p:spPr>
      </p:pic>
      <p:sp>
        <p:nvSpPr>
          <p:cNvPr id="85" name="CustomShape 2"/>
          <p:cNvSpPr/>
          <p:nvPr/>
        </p:nvSpPr>
        <p:spPr>
          <a:xfrm>
            <a:off x="989640" y="5600880"/>
            <a:ext cx="5140080" cy="639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3600" b="1" strike="noStrike" spc="-1">
                <a:solidFill>
                  <a:srgbClr val="FFFFFF"/>
                </a:solidFill>
                <a:latin typeface="Arial Narrow"/>
                <a:ea typeface="Arial Narrow"/>
              </a:rPr>
              <a:t>UNIVERSIDAD DE MÁLAGA</a:t>
            </a:r>
            <a:endParaRPr lang="es-ES" sz="3600" b="0" strike="noStrike" spc="-1">
              <a:latin typeface="Arial"/>
            </a:endParaRPr>
          </a:p>
        </p:txBody>
      </p:sp>
      <p:pic>
        <p:nvPicPr>
          <p:cNvPr id="86" name="Imagen 1"/>
          <p:cNvPicPr/>
          <p:nvPr/>
        </p:nvPicPr>
        <p:blipFill>
          <a:blip r:embed="rId4"/>
          <a:stretch/>
        </p:blipFill>
        <p:spPr>
          <a:xfrm>
            <a:off x="1190520" y="2486160"/>
            <a:ext cx="7953120" cy="24681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Imagen 6"/>
          <p:cNvPicPr/>
          <p:nvPr/>
        </p:nvPicPr>
        <p:blipFill>
          <a:blip r:embed="rId2"/>
          <a:stretch/>
        </p:blipFill>
        <p:spPr>
          <a:xfrm rot="10800000">
            <a:off x="0" y="1243080"/>
            <a:ext cx="9143640" cy="149040"/>
          </a:xfrm>
          <a:prstGeom prst="rect">
            <a:avLst/>
          </a:prstGeom>
          <a:ln w="9360">
            <a:noFill/>
          </a:ln>
        </p:spPr>
      </p:pic>
      <p:pic>
        <p:nvPicPr>
          <p:cNvPr id="210" name="Imagen 11"/>
          <p:cNvPicPr/>
          <p:nvPr/>
        </p:nvPicPr>
        <p:blipFill>
          <a:blip r:embed="rId3"/>
          <a:stretch/>
        </p:blipFill>
        <p:spPr>
          <a:xfrm>
            <a:off x="5637240" y="369720"/>
            <a:ext cx="3115800" cy="553680"/>
          </a:xfrm>
          <a:prstGeom prst="rect">
            <a:avLst/>
          </a:prstGeom>
          <a:ln w="9360">
            <a:noFill/>
          </a:ln>
        </p:spPr>
      </p:pic>
      <p:pic>
        <p:nvPicPr>
          <p:cNvPr id="211" name="Imagen 2"/>
          <p:cNvPicPr/>
          <p:nvPr/>
        </p:nvPicPr>
        <p:blipFill>
          <a:blip r:embed="rId4"/>
          <a:stretch/>
        </p:blipFill>
        <p:spPr>
          <a:xfrm>
            <a:off x="0" y="5530680"/>
            <a:ext cx="4273200" cy="1325160"/>
          </a:xfrm>
          <a:prstGeom prst="rect">
            <a:avLst/>
          </a:prstGeom>
          <a:ln w="9360">
            <a:noFill/>
          </a:ln>
        </p:spPr>
      </p:pic>
      <p:pic>
        <p:nvPicPr>
          <p:cNvPr id="212" name="Imagen 2"/>
          <p:cNvPicPr/>
          <p:nvPr/>
        </p:nvPicPr>
        <p:blipFill>
          <a:blip r:embed="rId5"/>
          <a:stretch/>
        </p:blipFill>
        <p:spPr>
          <a:xfrm>
            <a:off x="0" y="0"/>
            <a:ext cx="1242720" cy="1242720"/>
          </a:xfrm>
          <a:prstGeom prst="rect">
            <a:avLst/>
          </a:prstGeom>
          <a:ln w="9360">
            <a:noFill/>
          </a:ln>
        </p:spPr>
      </p:pic>
      <p:pic>
        <p:nvPicPr>
          <p:cNvPr id="213" name="Imagen 3"/>
          <p:cNvPicPr/>
          <p:nvPr/>
        </p:nvPicPr>
        <p:blipFill>
          <a:blip r:embed="rId6"/>
          <a:stretch/>
        </p:blipFill>
        <p:spPr>
          <a:xfrm>
            <a:off x="1236600" y="0"/>
            <a:ext cx="1242720" cy="1242720"/>
          </a:xfrm>
          <a:prstGeom prst="rect">
            <a:avLst/>
          </a:prstGeom>
          <a:ln w="9360">
            <a:noFill/>
          </a:ln>
        </p:spPr>
      </p:pic>
      <p:sp>
        <p:nvSpPr>
          <p:cNvPr id="214" name="CustomShape 1"/>
          <p:cNvSpPr/>
          <p:nvPr/>
        </p:nvSpPr>
        <p:spPr>
          <a:xfrm>
            <a:off x="3397320" y="1963800"/>
            <a:ext cx="5028840" cy="4140000"/>
          </a:xfrm>
          <a:prstGeom prst="ellipse">
            <a:avLst/>
          </a:prstGeom>
          <a:solidFill>
            <a:srgbClr val="FFFFFF"/>
          </a:solidFill>
          <a:ln w="1461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CustomShape 2"/>
          <p:cNvSpPr/>
          <p:nvPr/>
        </p:nvSpPr>
        <p:spPr>
          <a:xfrm>
            <a:off x="4800600" y="3332160"/>
            <a:ext cx="2077560" cy="1298160"/>
          </a:xfrm>
          <a:prstGeom prst="ellipse">
            <a:avLst/>
          </a:prstGeom>
          <a:solidFill>
            <a:srgbClr val="0000CC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CustomShape 3"/>
          <p:cNvSpPr/>
          <p:nvPr/>
        </p:nvSpPr>
        <p:spPr>
          <a:xfrm>
            <a:off x="4505400" y="3610080"/>
            <a:ext cx="2671560" cy="1191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s-ES" sz="2400" b="1" strike="noStrike" spc="-1">
                <a:solidFill>
                  <a:srgbClr val="FFFFFF"/>
                </a:solidFill>
                <a:latin typeface="Comic Sans MS"/>
                <a:ea typeface="ＭＳ Ｐゴシック"/>
              </a:rPr>
              <a:t>MÓDULOS </a:t>
            </a:r>
            <a:endParaRPr lang="es-E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2400" b="1" strike="noStrike" spc="-1">
                <a:solidFill>
                  <a:srgbClr val="FFFFFF"/>
                </a:solidFill>
                <a:latin typeface="Comic Sans MS"/>
                <a:ea typeface="ＭＳ Ｐゴシック"/>
              </a:rPr>
              <a:t>4 Y 5</a:t>
            </a:r>
            <a:endParaRPr lang="es-E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2400" b="0" strike="noStrike" spc="-1">
              <a:latin typeface="Arial"/>
            </a:endParaRPr>
          </a:p>
        </p:txBody>
      </p:sp>
      <p:sp>
        <p:nvSpPr>
          <p:cNvPr id="217" name="CustomShape 4"/>
          <p:cNvSpPr/>
          <p:nvPr/>
        </p:nvSpPr>
        <p:spPr>
          <a:xfrm>
            <a:off x="2251080" y="3009960"/>
            <a:ext cx="1856880" cy="1144080"/>
          </a:xfrm>
          <a:prstGeom prst="ellipse">
            <a:avLst/>
          </a:prstGeom>
          <a:solidFill>
            <a:srgbClr val="FFFF00"/>
          </a:solidFill>
          <a:ln w="93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CustomShape 5"/>
          <p:cNvSpPr/>
          <p:nvPr/>
        </p:nvSpPr>
        <p:spPr>
          <a:xfrm>
            <a:off x="3537000" y="1600200"/>
            <a:ext cx="2028600" cy="1045800"/>
          </a:xfrm>
          <a:prstGeom prst="ellipse">
            <a:avLst/>
          </a:prstGeom>
          <a:solidFill>
            <a:srgbClr val="FFFFFF"/>
          </a:solidFill>
          <a:ln w="93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9" name="CustomShape 6"/>
          <p:cNvSpPr/>
          <p:nvPr/>
        </p:nvSpPr>
        <p:spPr>
          <a:xfrm>
            <a:off x="6761160" y="1519200"/>
            <a:ext cx="2323800" cy="1031400"/>
          </a:xfrm>
          <a:prstGeom prst="ellipse">
            <a:avLst/>
          </a:prstGeom>
          <a:solidFill>
            <a:srgbClr val="FFFFFF"/>
          </a:solidFill>
          <a:ln w="93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0" name="CustomShape 7"/>
          <p:cNvSpPr/>
          <p:nvPr/>
        </p:nvSpPr>
        <p:spPr>
          <a:xfrm>
            <a:off x="6948360" y="3400560"/>
            <a:ext cx="2139480" cy="1095120"/>
          </a:xfrm>
          <a:prstGeom prst="ellipse">
            <a:avLst/>
          </a:prstGeom>
          <a:solidFill>
            <a:srgbClr val="FFFFFF"/>
          </a:solidFill>
          <a:ln w="93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1" name="CustomShape 8"/>
          <p:cNvSpPr/>
          <p:nvPr/>
        </p:nvSpPr>
        <p:spPr>
          <a:xfrm>
            <a:off x="6459480" y="5316480"/>
            <a:ext cx="2249280" cy="1217160"/>
          </a:xfrm>
          <a:prstGeom prst="ellipse">
            <a:avLst/>
          </a:prstGeom>
          <a:solidFill>
            <a:srgbClr val="D0EBB3"/>
          </a:solidFill>
          <a:ln w="93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2" name="CustomShape 9"/>
          <p:cNvSpPr/>
          <p:nvPr/>
        </p:nvSpPr>
        <p:spPr>
          <a:xfrm>
            <a:off x="3602160" y="5022720"/>
            <a:ext cx="1963440" cy="1372680"/>
          </a:xfrm>
          <a:prstGeom prst="ellipse">
            <a:avLst/>
          </a:prstGeom>
          <a:solidFill>
            <a:srgbClr val="FFFF00"/>
          </a:solidFill>
          <a:ln w="93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3" name="CustomShape 10"/>
          <p:cNvSpPr/>
          <p:nvPr/>
        </p:nvSpPr>
        <p:spPr>
          <a:xfrm>
            <a:off x="6189840" y="5338800"/>
            <a:ext cx="2801520" cy="1191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s-ES" sz="2400" b="1" i="1" strike="noStrike" spc="-1">
                <a:solidFill>
                  <a:srgbClr val="000000"/>
                </a:solidFill>
                <a:latin typeface="Arial Narrow"/>
                <a:ea typeface="Times New Roman"/>
              </a:rPr>
              <a:t>TRABAJO</a:t>
            </a:r>
            <a:endParaRPr lang="es-E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2400" b="1" i="1" strike="noStrike" spc="-1">
                <a:solidFill>
                  <a:srgbClr val="000000"/>
                </a:solidFill>
                <a:latin typeface="Arial Narrow"/>
                <a:ea typeface="Times New Roman"/>
              </a:rPr>
              <a:t>FIN DE</a:t>
            </a:r>
            <a:endParaRPr lang="es-E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2400" b="1" i="1" strike="noStrike" spc="-1">
                <a:solidFill>
                  <a:srgbClr val="000000"/>
                </a:solidFill>
                <a:latin typeface="Arial Narrow"/>
                <a:ea typeface="Times New Roman"/>
              </a:rPr>
              <a:t>GRADO</a:t>
            </a:r>
            <a:endParaRPr lang="es-ES" sz="2400" b="0" strike="noStrike" spc="-1">
              <a:latin typeface="Arial"/>
            </a:endParaRPr>
          </a:p>
        </p:txBody>
      </p:sp>
      <p:sp>
        <p:nvSpPr>
          <p:cNvPr id="224" name="CustomShape 11"/>
          <p:cNvSpPr/>
          <p:nvPr/>
        </p:nvSpPr>
        <p:spPr>
          <a:xfrm>
            <a:off x="3149640" y="4998960"/>
            <a:ext cx="2841120" cy="1191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s-ES" sz="2400" b="1" i="1" strike="noStrike" spc="-1">
                <a:solidFill>
                  <a:srgbClr val="000000"/>
                </a:solidFill>
                <a:latin typeface="Arial Narrow"/>
                <a:ea typeface="Times New Roman"/>
              </a:rPr>
              <a:t>6º CURSO </a:t>
            </a:r>
            <a:endParaRPr lang="es-E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2400" b="1" i="1" strike="noStrike" spc="-1">
                <a:solidFill>
                  <a:srgbClr val="000000"/>
                </a:solidFill>
                <a:latin typeface="Arial Narrow"/>
                <a:ea typeface="Times New Roman"/>
              </a:rPr>
              <a:t>COMPLETO EN</a:t>
            </a:r>
            <a:endParaRPr lang="es-E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2400" b="1" i="1" strike="noStrike" spc="-1">
                <a:solidFill>
                  <a:srgbClr val="000000"/>
                </a:solidFill>
                <a:latin typeface="Arial Narrow"/>
                <a:ea typeface="Times New Roman"/>
              </a:rPr>
              <a:t>HOSPITALES</a:t>
            </a:r>
            <a:endParaRPr lang="es-ES" sz="2400" b="0" strike="noStrike" spc="-1">
              <a:latin typeface="Arial"/>
            </a:endParaRPr>
          </a:p>
        </p:txBody>
      </p:sp>
      <p:sp>
        <p:nvSpPr>
          <p:cNvPr id="225" name="CustomShape 12"/>
          <p:cNvSpPr/>
          <p:nvPr/>
        </p:nvSpPr>
        <p:spPr>
          <a:xfrm>
            <a:off x="3435480" y="1833480"/>
            <a:ext cx="2130120" cy="459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s-ES" sz="2400" b="1" i="1" strike="noStrike" spc="-1">
                <a:solidFill>
                  <a:srgbClr val="000000"/>
                </a:solidFill>
                <a:latin typeface="Arial Narrow"/>
                <a:ea typeface="Times New Roman"/>
              </a:rPr>
              <a:t>RADIOLOGÍA </a:t>
            </a:r>
            <a:endParaRPr lang="es-ES" sz="2400" b="0" strike="noStrike" spc="-1">
              <a:latin typeface="Arial"/>
            </a:endParaRPr>
          </a:p>
        </p:txBody>
      </p:sp>
      <p:sp>
        <p:nvSpPr>
          <p:cNvPr id="226" name="CustomShape 13"/>
          <p:cNvSpPr/>
          <p:nvPr/>
        </p:nvSpPr>
        <p:spPr>
          <a:xfrm>
            <a:off x="6853320" y="1795320"/>
            <a:ext cx="2290320" cy="459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s-ES" sz="2400" b="1" i="1" strike="noStrike" spc="-1">
                <a:solidFill>
                  <a:srgbClr val="000000"/>
                </a:solidFill>
                <a:latin typeface="Arial Narrow"/>
                <a:ea typeface="Times New Roman"/>
              </a:rPr>
              <a:t>FARMACOLOGÍA </a:t>
            </a:r>
            <a:endParaRPr lang="es-ES" sz="2400" b="0" strike="noStrike" spc="-1">
              <a:latin typeface="Arial"/>
            </a:endParaRPr>
          </a:p>
        </p:txBody>
      </p:sp>
      <p:sp>
        <p:nvSpPr>
          <p:cNvPr id="227" name="CustomShape 14"/>
          <p:cNvSpPr/>
          <p:nvPr/>
        </p:nvSpPr>
        <p:spPr>
          <a:xfrm>
            <a:off x="6875640" y="3719520"/>
            <a:ext cx="2277720" cy="459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s-ES" sz="2400" b="1" i="1" strike="noStrike" spc="-1">
                <a:solidFill>
                  <a:srgbClr val="000000"/>
                </a:solidFill>
                <a:latin typeface="Arial Narrow"/>
                <a:ea typeface="Times New Roman"/>
              </a:rPr>
              <a:t>MICROBIOLOGÍA </a:t>
            </a:r>
            <a:endParaRPr lang="es-ES" sz="2400" b="0" strike="noStrike" spc="-1">
              <a:latin typeface="Arial"/>
            </a:endParaRPr>
          </a:p>
        </p:txBody>
      </p:sp>
      <p:sp>
        <p:nvSpPr>
          <p:cNvPr id="228" name="CustomShape 15"/>
          <p:cNvSpPr/>
          <p:nvPr/>
        </p:nvSpPr>
        <p:spPr>
          <a:xfrm>
            <a:off x="1897200" y="3197160"/>
            <a:ext cx="2682360" cy="825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s-ES" sz="2400" b="1" i="1" strike="noStrike" spc="-1">
                <a:solidFill>
                  <a:srgbClr val="000000"/>
                </a:solidFill>
                <a:latin typeface="Arial Narrow"/>
                <a:ea typeface="Times New Roman"/>
              </a:rPr>
              <a:t>ROTATORIO</a:t>
            </a:r>
            <a:endParaRPr lang="es-E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2400" b="1" i="1" strike="noStrike" spc="-1">
                <a:solidFill>
                  <a:srgbClr val="000000"/>
                </a:solidFill>
                <a:latin typeface="Arial Narrow"/>
                <a:ea typeface="Times New Roman"/>
              </a:rPr>
              <a:t>PRÁCTICO</a:t>
            </a:r>
            <a:endParaRPr lang="es-ES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Imagen 6"/>
          <p:cNvPicPr/>
          <p:nvPr/>
        </p:nvPicPr>
        <p:blipFill>
          <a:blip r:embed="rId2"/>
          <a:stretch/>
        </p:blipFill>
        <p:spPr>
          <a:xfrm rot="10800000">
            <a:off x="0" y="1243080"/>
            <a:ext cx="9143640" cy="149040"/>
          </a:xfrm>
          <a:prstGeom prst="rect">
            <a:avLst/>
          </a:prstGeom>
          <a:ln w="9360">
            <a:noFill/>
          </a:ln>
        </p:spPr>
      </p:pic>
      <p:pic>
        <p:nvPicPr>
          <p:cNvPr id="230" name="Imagen 11"/>
          <p:cNvPicPr/>
          <p:nvPr/>
        </p:nvPicPr>
        <p:blipFill>
          <a:blip r:embed="rId3"/>
          <a:stretch/>
        </p:blipFill>
        <p:spPr>
          <a:xfrm>
            <a:off x="5637240" y="369720"/>
            <a:ext cx="3115800" cy="553680"/>
          </a:xfrm>
          <a:prstGeom prst="rect">
            <a:avLst/>
          </a:prstGeom>
          <a:ln w="9360">
            <a:noFill/>
          </a:ln>
        </p:spPr>
      </p:pic>
      <p:pic>
        <p:nvPicPr>
          <p:cNvPr id="231" name="Imagen 2"/>
          <p:cNvPicPr/>
          <p:nvPr/>
        </p:nvPicPr>
        <p:blipFill>
          <a:blip r:embed="rId4"/>
          <a:stretch/>
        </p:blipFill>
        <p:spPr>
          <a:xfrm>
            <a:off x="0" y="5530680"/>
            <a:ext cx="4273200" cy="1325160"/>
          </a:xfrm>
          <a:prstGeom prst="rect">
            <a:avLst/>
          </a:prstGeom>
          <a:ln w="9360">
            <a:noFill/>
          </a:ln>
        </p:spPr>
      </p:pic>
      <p:pic>
        <p:nvPicPr>
          <p:cNvPr id="232" name="Imagen 2"/>
          <p:cNvPicPr/>
          <p:nvPr/>
        </p:nvPicPr>
        <p:blipFill>
          <a:blip r:embed="rId5"/>
          <a:stretch/>
        </p:blipFill>
        <p:spPr>
          <a:xfrm>
            <a:off x="0" y="0"/>
            <a:ext cx="1242720" cy="1242720"/>
          </a:xfrm>
          <a:prstGeom prst="rect">
            <a:avLst/>
          </a:prstGeom>
          <a:ln w="9360">
            <a:noFill/>
          </a:ln>
        </p:spPr>
      </p:pic>
      <p:pic>
        <p:nvPicPr>
          <p:cNvPr id="233" name="Imagen 3"/>
          <p:cNvPicPr/>
          <p:nvPr/>
        </p:nvPicPr>
        <p:blipFill>
          <a:blip r:embed="rId6"/>
          <a:stretch/>
        </p:blipFill>
        <p:spPr>
          <a:xfrm>
            <a:off x="1236600" y="0"/>
            <a:ext cx="1242720" cy="1242720"/>
          </a:xfrm>
          <a:prstGeom prst="rect">
            <a:avLst/>
          </a:prstGeom>
          <a:ln w="9360">
            <a:noFill/>
          </a:ln>
        </p:spPr>
      </p:pic>
      <p:pic>
        <p:nvPicPr>
          <p:cNvPr id="234" name="Picture 2"/>
          <p:cNvPicPr/>
          <p:nvPr/>
        </p:nvPicPr>
        <p:blipFill>
          <a:blip r:embed="rId7"/>
          <a:stretch/>
        </p:blipFill>
        <p:spPr>
          <a:xfrm>
            <a:off x="5577120" y="4089600"/>
            <a:ext cx="3206520" cy="2404800"/>
          </a:xfrm>
          <a:prstGeom prst="rect">
            <a:avLst/>
          </a:prstGeom>
          <a:ln w="9360">
            <a:noFill/>
          </a:ln>
        </p:spPr>
      </p:pic>
      <p:pic>
        <p:nvPicPr>
          <p:cNvPr id="235" name="Picture 4"/>
          <p:cNvPicPr/>
          <p:nvPr/>
        </p:nvPicPr>
        <p:blipFill>
          <a:blip r:embed="rId8"/>
          <a:stretch/>
        </p:blipFill>
        <p:spPr>
          <a:xfrm>
            <a:off x="1468440" y="1734840"/>
            <a:ext cx="3298320" cy="2268000"/>
          </a:xfrm>
          <a:prstGeom prst="rect">
            <a:avLst/>
          </a:prstGeom>
          <a:ln w="9360">
            <a:noFill/>
          </a:ln>
        </p:spPr>
      </p:pic>
      <p:sp>
        <p:nvSpPr>
          <p:cNvPr id="236" name="CustomShape 1"/>
          <p:cNvSpPr/>
          <p:nvPr/>
        </p:nvSpPr>
        <p:spPr>
          <a:xfrm>
            <a:off x="2707920" y="1446840"/>
            <a:ext cx="2036520" cy="27576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s-ES" sz="1200" b="1" i="1" strike="noStrike" spc="-1">
                <a:solidFill>
                  <a:srgbClr val="000000"/>
                </a:solidFill>
                <a:latin typeface="Arial Narrow"/>
                <a:ea typeface="Times New Roman"/>
              </a:rPr>
              <a:t>Sala de Disección de Anatomía </a:t>
            </a:r>
            <a:endParaRPr lang="es-ES" sz="1200" b="0" strike="noStrike" spc="-1">
              <a:latin typeface="Arial"/>
            </a:endParaRPr>
          </a:p>
        </p:txBody>
      </p:sp>
      <p:sp>
        <p:nvSpPr>
          <p:cNvPr id="237" name="CustomShape 2"/>
          <p:cNvSpPr/>
          <p:nvPr/>
        </p:nvSpPr>
        <p:spPr>
          <a:xfrm>
            <a:off x="5432760" y="3818160"/>
            <a:ext cx="1747440" cy="27576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s-ES" sz="1200" b="1" i="1" strike="noStrike" spc="-1">
                <a:solidFill>
                  <a:srgbClr val="000000"/>
                </a:solidFill>
                <a:latin typeface="Arial Narrow"/>
                <a:ea typeface="Times New Roman"/>
              </a:rPr>
              <a:t>Laboratorio de Fisiología</a:t>
            </a:r>
            <a:endParaRPr lang="es-ES" sz="1200" b="0" strike="noStrike" spc="-1">
              <a:latin typeface="Arial"/>
            </a:endParaRPr>
          </a:p>
        </p:txBody>
      </p:sp>
      <p:sp>
        <p:nvSpPr>
          <p:cNvPr id="238" name="CustomShape 3"/>
          <p:cNvSpPr/>
          <p:nvPr/>
        </p:nvSpPr>
        <p:spPr>
          <a:xfrm>
            <a:off x="281160" y="3975120"/>
            <a:ext cx="2376000" cy="1555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s-ES" sz="3200" b="1" i="1" strike="noStrike" spc="-1">
                <a:solidFill>
                  <a:srgbClr val="333399"/>
                </a:solidFill>
                <a:latin typeface="Arial Narrow"/>
                <a:ea typeface="Times New Roman"/>
              </a:rPr>
              <a:t>PRÁCTICAS </a:t>
            </a:r>
            <a:endParaRPr lang="es-ES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3200" b="1" i="1" strike="noStrike" spc="-1">
                <a:solidFill>
                  <a:srgbClr val="333399"/>
                </a:solidFill>
                <a:latin typeface="Arial Narrow"/>
                <a:ea typeface="Times New Roman"/>
              </a:rPr>
              <a:t>EN LA</a:t>
            </a:r>
            <a:endParaRPr lang="es-ES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3200" b="1" i="1" strike="noStrike" spc="-1">
                <a:solidFill>
                  <a:srgbClr val="333399"/>
                </a:solidFill>
                <a:latin typeface="Arial Narrow"/>
                <a:ea typeface="Times New Roman"/>
              </a:rPr>
              <a:t>FACULTAD</a:t>
            </a:r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Imagen 6"/>
          <p:cNvPicPr/>
          <p:nvPr/>
        </p:nvPicPr>
        <p:blipFill>
          <a:blip r:embed="rId2"/>
          <a:stretch/>
        </p:blipFill>
        <p:spPr>
          <a:xfrm rot="10800000">
            <a:off x="0" y="1243080"/>
            <a:ext cx="9143640" cy="149040"/>
          </a:xfrm>
          <a:prstGeom prst="rect">
            <a:avLst/>
          </a:prstGeom>
          <a:ln w="9360">
            <a:noFill/>
          </a:ln>
        </p:spPr>
      </p:pic>
      <p:sp>
        <p:nvSpPr>
          <p:cNvPr id="240" name="CustomShape 1"/>
          <p:cNvSpPr/>
          <p:nvPr/>
        </p:nvSpPr>
        <p:spPr>
          <a:xfrm>
            <a:off x="704880" y="2774880"/>
            <a:ext cx="8048160" cy="516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</p:txBody>
      </p:sp>
      <p:pic>
        <p:nvPicPr>
          <p:cNvPr id="241" name="Imagen 11"/>
          <p:cNvPicPr/>
          <p:nvPr/>
        </p:nvPicPr>
        <p:blipFill>
          <a:blip r:embed="rId3"/>
          <a:stretch/>
        </p:blipFill>
        <p:spPr>
          <a:xfrm>
            <a:off x="5637240" y="369720"/>
            <a:ext cx="3115800" cy="553680"/>
          </a:xfrm>
          <a:prstGeom prst="rect">
            <a:avLst/>
          </a:prstGeom>
          <a:ln w="9360">
            <a:noFill/>
          </a:ln>
        </p:spPr>
      </p:pic>
      <p:pic>
        <p:nvPicPr>
          <p:cNvPr id="242" name="Imagen 2"/>
          <p:cNvPicPr/>
          <p:nvPr/>
        </p:nvPicPr>
        <p:blipFill>
          <a:blip r:embed="rId4"/>
          <a:stretch/>
        </p:blipFill>
        <p:spPr>
          <a:xfrm>
            <a:off x="0" y="5530680"/>
            <a:ext cx="4273200" cy="1325160"/>
          </a:xfrm>
          <a:prstGeom prst="rect">
            <a:avLst/>
          </a:prstGeom>
          <a:ln w="9360">
            <a:noFill/>
          </a:ln>
        </p:spPr>
      </p:pic>
      <p:pic>
        <p:nvPicPr>
          <p:cNvPr id="243" name="Imagen 2"/>
          <p:cNvPicPr/>
          <p:nvPr/>
        </p:nvPicPr>
        <p:blipFill>
          <a:blip r:embed="rId5"/>
          <a:stretch/>
        </p:blipFill>
        <p:spPr>
          <a:xfrm>
            <a:off x="0" y="0"/>
            <a:ext cx="1242720" cy="1242720"/>
          </a:xfrm>
          <a:prstGeom prst="rect">
            <a:avLst/>
          </a:prstGeom>
          <a:ln w="9360">
            <a:noFill/>
          </a:ln>
        </p:spPr>
      </p:pic>
      <p:pic>
        <p:nvPicPr>
          <p:cNvPr id="244" name="Imagen 3"/>
          <p:cNvPicPr/>
          <p:nvPr/>
        </p:nvPicPr>
        <p:blipFill>
          <a:blip r:embed="rId6"/>
          <a:stretch/>
        </p:blipFill>
        <p:spPr>
          <a:xfrm>
            <a:off x="1236600" y="0"/>
            <a:ext cx="1242720" cy="1242720"/>
          </a:xfrm>
          <a:prstGeom prst="rect">
            <a:avLst/>
          </a:prstGeom>
          <a:ln w="9360">
            <a:noFill/>
          </a:ln>
        </p:spPr>
      </p:pic>
      <p:sp>
        <p:nvSpPr>
          <p:cNvPr id="245" name="CustomShape 2"/>
          <p:cNvSpPr/>
          <p:nvPr/>
        </p:nvSpPr>
        <p:spPr>
          <a:xfrm>
            <a:off x="1449360" y="2570040"/>
            <a:ext cx="6409800" cy="137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s-ES" sz="2800" b="1" strike="noStrike" spc="-1">
                <a:solidFill>
                  <a:srgbClr val="C00000"/>
                </a:solidFill>
                <a:latin typeface="Arial"/>
                <a:ea typeface="ＭＳ Ｐゴシック"/>
              </a:rPr>
              <a:t>Programas de Movilidad</a:t>
            </a:r>
            <a:endParaRPr lang="es-ES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2800" b="1" strike="noStrike" spc="-1">
                <a:solidFill>
                  <a:srgbClr val="C00000"/>
                </a:solidFill>
                <a:latin typeface="Arial"/>
                <a:ea typeface="ＭＳ Ｐゴシック"/>
              </a:rPr>
              <a:t>Nacional e Internacional</a:t>
            </a:r>
            <a:endParaRPr lang="es-ES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2800" b="1" strike="noStrike" spc="-1">
                <a:solidFill>
                  <a:srgbClr val="C00000"/>
                </a:solidFill>
                <a:latin typeface="Arial"/>
                <a:ea typeface="ＭＳ Ｐゴシック"/>
              </a:rPr>
              <a:t>Para Estudiantes </a:t>
            </a:r>
            <a:endParaRPr lang="es-ES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delay="500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Imagen 6"/>
          <p:cNvPicPr/>
          <p:nvPr/>
        </p:nvPicPr>
        <p:blipFill>
          <a:blip r:embed="rId2"/>
          <a:stretch/>
        </p:blipFill>
        <p:spPr>
          <a:xfrm rot="10800000">
            <a:off x="0" y="1243080"/>
            <a:ext cx="9143640" cy="149040"/>
          </a:xfrm>
          <a:prstGeom prst="rect">
            <a:avLst/>
          </a:prstGeom>
          <a:ln w="9360">
            <a:noFill/>
          </a:ln>
        </p:spPr>
      </p:pic>
      <p:pic>
        <p:nvPicPr>
          <p:cNvPr id="247" name="Imagen 11"/>
          <p:cNvPicPr/>
          <p:nvPr/>
        </p:nvPicPr>
        <p:blipFill>
          <a:blip r:embed="rId3"/>
          <a:stretch/>
        </p:blipFill>
        <p:spPr>
          <a:xfrm>
            <a:off x="5637240" y="369720"/>
            <a:ext cx="3115800" cy="553680"/>
          </a:xfrm>
          <a:prstGeom prst="rect">
            <a:avLst/>
          </a:prstGeom>
          <a:ln w="9360">
            <a:noFill/>
          </a:ln>
        </p:spPr>
      </p:pic>
      <p:pic>
        <p:nvPicPr>
          <p:cNvPr id="248" name="Imagen 2"/>
          <p:cNvPicPr/>
          <p:nvPr/>
        </p:nvPicPr>
        <p:blipFill>
          <a:blip r:embed="rId4"/>
          <a:stretch/>
        </p:blipFill>
        <p:spPr>
          <a:xfrm>
            <a:off x="0" y="5530680"/>
            <a:ext cx="4273200" cy="1325160"/>
          </a:xfrm>
          <a:prstGeom prst="rect">
            <a:avLst/>
          </a:prstGeom>
          <a:ln w="9360">
            <a:noFill/>
          </a:ln>
        </p:spPr>
      </p:pic>
      <p:pic>
        <p:nvPicPr>
          <p:cNvPr id="249" name="Imagen 2"/>
          <p:cNvPicPr/>
          <p:nvPr/>
        </p:nvPicPr>
        <p:blipFill>
          <a:blip r:embed="rId5"/>
          <a:stretch/>
        </p:blipFill>
        <p:spPr>
          <a:xfrm>
            <a:off x="0" y="0"/>
            <a:ext cx="1242720" cy="1242720"/>
          </a:xfrm>
          <a:prstGeom prst="rect">
            <a:avLst/>
          </a:prstGeom>
          <a:ln w="9360">
            <a:noFill/>
          </a:ln>
        </p:spPr>
      </p:pic>
      <p:pic>
        <p:nvPicPr>
          <p:cNvPr id="250" name="Imagen 3"/>
          <p:cNvPicPr/>
          <p:nvPr/>
        </p:nvPicPr>
        <p:blipFill>
          <a:blip r:embed="rId6"/>
          <a:stretch/>
        </p:blipFill>
        <p:spPr>
          <a:xfrm>
            <a:off x="1236600" y="0"/>
            <a:ext cx="1242720" cy="1242720"/>
          </a:xfrm>
          <a:prstGeom prst="rect">
            <a:avLst/>
          </a:prstGeom>
          <a:ln w="9360">
            <a:noFill/>
          </a:ln>
        </p:spPr>
      </p:pic>
      <p:sp>
        <p:nvSpPr>
          <p:cNvPr id="251" name="CustomShape 1"/>
          <p:cNvSpPr/>
          <p:nvPr/>
        </p:nvSpPr>
        <p:spPr>
          <a:xfrm>
            <a:off x="1311120" y="2085840"/>
            <a:ext cx="6891120" cy="307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2" name="CustomShape 2"/>
          <p:cNvSpPr/>
          <p:nvPr/>
        </p:nvSpPr>
        <p:spPr>
          <a:xfrm>
            <a:off x="1184400" y="1886040"/>
            <a:ext cx="7102080" cy="310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53" name="Picture 6"/>
          <p:cNvPicPr/>
          <p:nvPr/>
        </p:nvPicPr>
        <p:blipFill>
          <a:blip r:embed="rId7"/>
          <a:stretch/>
        </p:blipFill>
        <p:spPr>
          <a:xfrm>
            <a:off x="547560" y="1778040"/>
            <a:ext cx="1964880" cy="1404720"/>
          </a:xfrm>
          <a:prstGeom prst="rect">
            <a:avLst/>
          </a:prstGeom>
          <a:ln w="9360">
            <a:noFill/>
          </a:ln>
        </p:spPr>
      </p:pic>
      <p:pic>
        <p:nvPicPr>
          <p:cNvPr id="254" name="Picture 7"/>
          <p:cNvPicPr/>
          <p:nvPr/>
        </p:nvPicPr>
        <p:blipFill>
          <a:blip r:embed="rId8"/>
          <a:srcRect b="6299"/>
          <a:stretch/>
        </p:blipFill>
        <p:spPr>
          <a:xfrm>
            <a:off x="6654960" y="4702320"/>
            <a:ext cx="2206440" cy="1549080"/>
          </a:xfrm>
          <a:prstGeom prst="rect">
            <a:avLst/>
          </a:prstGeom>
          <a:ln w="9360">
            <a:noFill/>
          </a:ln>
        </p:spPr>
      </p:pic>
      <p:sp>
        <p:nvSpPr>
          <p:cNvPr id="255" name="CustomShape 3"/>
          <p:cNvSpPr/>
          <p:nvPr/>
        </p:nvSpPr>
        <p:spPr>
          <a:xfrm>
            <a:off x="2658960" y="2282040"/>
            <a:ext cx="6408360" cy="1314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just">
              <a:lnSpc>
                <a:spcPct val="100000"/>
              </a:lnSpc>
            </a:pPr>
            <a:r>
              <a:rPr lang="es-ES" sz="2000" b="0" strike="noStrike" spc="-1">
                <a:solidFill>
                  <a:srgbClr val="000099"/>
                </a:solidFill>
                <a:latin typeface="Arial"/>
                <a:ea typeface="ＭＳ Ｐゴシック"/>
              </a:rPr>
              <a:t>Ofrecen la posibilidad de que los estudiantes puedan estudiar uno ó dos cursos completos en Universidades Nacionales e Internacionales. Se ofertan plazas en </a:t>
            </a:r>
            <a:r>
              <a:rPr lang="es-ES" sz="2000" b="1" strike="noStrike" spc="-1">
                <a:solidFill>
                  <a:srgbClr val="000099"/>
                </a:solidFill>
                <a:latin typeface="Arial"/>
                <a:ea typeface="ＭＳ Ｐゴシック"/>
              </a:rPr>
              <a:t>Universidades españolas.</a:t>
            </a:r>
            <a:endParaRPr lang="es-ES" sz="2000" b="0" strike="noStrike" spc="-1">
              <a:latin typeface="Arial"/>
            </a:endParaRPr>
          </a:p>
        </p:txBody>
      </p:sp>
      <p:pic>
        <p:nvPicPr>
          <p:cNvPr id="256" name="Picture 10"/>
          <p:cNvPicPr/>
          <p:nvPr/>
        </p:nvPicPr>
        <p:blipFill>
          <a:blip r:embed="rId9"/>
          <a:srcRect l="2161" t="3339" r="2197" b="5649"/>
          <a:stretch/>
        </p:blipFill>
        <p:spPr>
          <a:xfrm>
            <a:off x="4419720" y="5014800"/>
            <a:ext cx="2090520" cy="1439640"/>
          </a:xfrm>
          <a:prstGeom prst="rect">
            <a:avLst/>
          </a:prstGeom>
          <a:ln w="9360">
            <a:noFill/>
          </a:ln>
        </p:spPr>
      </p:pic>
      <p:pic>
        <p:nvPicPr>
          <p:cNvPr id="257" name="Picture 11"/>
          <p:cNvPicPr/>
          <p:nvPr/>
        </p:nvPicPr>
        <p:blipFill>
          <a:blip r:embed="rId10"/>
          <a:stretch/>
        </p:blipFill>
        <p:spPr>
          <a:xfrm>
            <a:off x="1305000" y="4130640"/>
            <a:ext cx="1174320" cy="1603080"/>
          </a:xfrm>
          <a:prstGeom prst="rect">
            <a:avLst/>
          </a:prstGeom>
          <a:ln w="9360">
            <a:noFill/>
          </a:ln>
        </p:spPr>
      </p:pic>
      <p:pic>
        <p:nvPicPr>
          <p:cNvPr id="258" name="Picture 13"/>
          <p:cNvPicPr/>
          <p:nvPr/>
        </p:nvPicPr>
        <p:blipFill>
          <a:blip r:embed="rId11"/>
          <a:stretch/>
        </p:blipFill>
        <p:spPr>
          <a:xfrm>
            <a:off x="3233880" y="1392120"/>
            <a:ext cx="1383840" cy="921960"/>
          </a:xfrm>
          <a:prstGeom prst="rect">
            <a:avLst/>
          </a:prstGeom>
          <a:ln w="9360">
            <a:noFill/>
          </a:ln>
        </p:spPr>
      </p:pic>
      <p:pic>
        <p:nvPicPr>
          <p:cNvPr id="259" name="Picture 14"/>
          <p:cNvPicPr/>
          <p:nvPr/>
        </p:nvPicPr>
        <p:blipFill>
          <a:blip r:embed="rId12"/>
          <a:stretch/>
        </p:blipFill>
        <p:spPr>
          <a:xfrm>
            <a:off x="7851600" y="1389240"/>
            <a:ext cx="1292040" cy="969480"/>
          </a:xfrm>
          <a:prstGeom prst="rect">
            <a:avLst/>
          </a:prstGeom>
          <a:ln w="9360">
            <a:noFill/>
          </a:ln>
        </p:spPr>
      </p:pic>
      <p:pic>
        <p:nvPicPr>
          <p:cNvPr id="260" name="Picture 15"/>
          <p:cNvPicPr/>
          <p:nvPr/>
        </p:nvPicPr>
        <p:blipFill>
          <a:blip r:embed="rId13"/>
          <a:stretch/>
        </p:blipFill>
        <p:spPr>
          <a:xfrm>
            <a:off x="5068800" y="1522440"/>
            <a:ext cx="1585440" cy="634680"/>
          </a:xfrm>
          <a:prstGeom prst="rect">
            <a:avLst/>
          </a:prstGeom>
          <a:ln w="9360">
            <a:noFill/>
          </a:ln>
        </p:spPr>
      </p:pic>
      <p:sp>
        <p:nvSpPr>
          <p:cNvPr id="261" name="CustomShape 4"/>
          <p:cNvSpPr/>
          <p:nvPr/>
        </p:nvSpPr>
        <p:spPr>
          <a:xfrm>
            <a:off x="2563920" y="3666240"/>
            <a:ext cx="6503760" cy="1314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just">
              <a:lnSpc>
                <a:spcPct val="100000"/>
              </a:lnSpc>
            </a:pPr>
            <a:r>
              <a:rPr lang="es-ES" sz="2000" b="0" strike="noStrike" spc="-1">
                <a:solidFill>
                  <a:srgbClr val="000099"/>
                </a:solidFill>
                <a:latin typeface="Arial"/>
                <a:ea typeface="ＭＳ Ｐゴシック"/>
              </a:rPr>
              <a:t>O bien de </a:t>
            </a:r>
            <a:r>
              <a:rPr lang="es-ES" sz="2000" b="1" strike="noStrike" spc="-1">
                <a:solidFill>
                  <a:srgbClr val="000099"/>
                </a:solidFill>
                <a:latin typeface="Arial"/>
                <a:ea typeface="ＭＳ Ｐゴシック"/>
              </a:rPr>
              <a:t>Europa, Iberoamérica y Asia. </a:t>
            </a:r>
            <a:r>
              <a:rPr lang="es-ES" sz="2000" b="0" strike="noStrike" spc="-1">
                <a:solidFill>
                  <a:srgbClr val="000099"/>
                </a:solidFill>
                <a:latin typeface="Arial"/>
                <a:ea typeface="ＭＳ Ｐゴシック"/>
              </a:rPr>
              <a:t>Existe un Programa de Movilidad denominado </a:t>
            </a:r>
            <a:r>
              <a:rPr lang="es-ES" sz="2000" b="1" strike="noStrike" spc="-1">
                <a:solidFill>
                  <a:srgbClr val="000099"/>
                </a:solidFill>
                <a:latin typeface="Arial"/>
                <a:ea typeface="ＭＳ Ｐゴシック"/>
              </a:rPr>
              <a:t>Erasmus Prácticas </a:t>
            </a:r>
            <a:r>
              <a:rPr lang="es-ES" sz="2000" b="0" strike="noStrike" spc="-1">
                <a:solidFill>
                  <a:srgbClr val="000099"/>
                </a:solidFill>
                <a:latin typeface="Arial"/>
                <a:ea typeface="ＭＳ Ｐゴシック"/>
              </a:rPr>
              <a:t>para realizar Prácticas en cualquier país Europeo.</a:t>
            </a:r>
            <a:endParaRPr lang="es-ES" sz="2000" b="0" strike="noStrike" spc="-1">
              <a:latin typeface="Arial"/>
            </a:endParaRPr>
          </a:p>
        </p:txBody>
      </p:sp>
      <p:pic>
        <p:nvPicPr>
          <p:cNvPr id="262" name="Picture 5"/>
          <p:cNvPicPr/>
          <p:nvPr/>
        </p:nvPicPr>
        <p:blipFill>
          <a:blip r:embed="rId14"/>
          <a:stretch/>
        </p:blipFill>
        <p:spPr>
          <a:xfrm>
            <a:off x="125280" y="3430440"/>
            <a:ext cx="1117080" cy="12711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Imagen 6"/>
          <p:cNvPicPr/>
          <p:nvPr/>
        </p:nvPicPr>
        <p:blipFill>
          <a:blip r:embed="rId2"/>
          <a:stretch/>
        </p:blipFill>
        <p:spPr>
          <a:xfrm rot="10800000">
            <a:off x="0" y="1243080"/>
            <a:ext cx="9143640" cy="149040"/>
          </a:xfrm>
          <a:prstGeom prst="rect">
            <a:avLst/>
          </a:prstGeom>
          <a:ln w="9360">
            <a:noFill/>
          </a:ln>
        </p:spPr>
      </p:pic>
      <p:sp>
        <p:nvSpPr>
          <p:cNvPr id="264" name="CustomShape 1"/>
          <p:cNvSpPr/>
          <p:nvPr/>
        </p:nvSpPr>
        <p:spPr>
          <a:xfrm>
            <a:off x="704880" y="2774880"/>
            <a:ext cx="8048160" cy="516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</p:txBody>
      </p:sp>
      <p:pic>
        <p:nvPicPr>
          <p:cNvPr id="265" name="Imagen 11"/>
          <p:cNvPicPr/>
          <p:nvPr/>
        </p:nvPicPr>
        <p:blipFill>
          <a:blip r:embed="rId3"/>
          <a:stretch/>
        </p:blipFill>
        <p:spPr>
          <a:xfrm>
            <a:off x="5637240" y="369720"/>
            <a:ext cx="3115800" cy="553680"/>
          </a:xfrm>
          <a:prstGeom prst="rect">
            <a:avLst/>
          </a:prstGeom>
          <a:ln w="9360">
            <a:noFill/>
          </a:ln>
        </p:spPr>
      </p:pic>
      <p:pic>
        <p:nvPicPr>
          <p:cNvPr id="266" name="Imagen 2"/>
          <p:cNvPicPr/>
          <p:nvPr/>
        </p:nvPicPr>
        <p:blipFill>
          <a:blip r:embed="rId4"/>
          <a:stretch/>
        </p:blipFill>
        <p:spPr>
          <a:xfrm>
            <a:off x="0" y="5530680"/>
            <a:ext cx="4273200" cy="1325160"/>
          </a:xfrm>
          <a:prstGeom prst="rect">
            <a:avLst/>
          </a:prstGeom>
          <a:ln w="9360">
            <a:noFill/>
          </a:ln>
        </p:spPr>
      </p:pic>
      <p:pic>
        <p:nvPicPr>
          <p:cNvPr id="267" name="Imagen 2"/>
          <p:cNvPicPr/>
          <p:nvPr/>
        </p:nvPicPr>
        <p:blipFill>
          <a:blip r:embed="rId5"/>
          <a:stretch/>
        </p:blipFill>
        <p:spPr>
          <a:xfrm>
            <a:off x="0" y="0"/>
            <a:ext cx="1242720" cy="1242720"/>
          </a:xfrm>
          <a:prstGeom prst="rect">
            <a:avLst/>
          </a:prstGeom>
          <a:ln w="9360">
            <a:noFill/>
          </a:ln>
        </p:spPr>
      </p:pic>
      <p:pic>
        <p:nvPicPr>
          <p:cNvPr id="268" name="Imagen 3"/>
          <p:cNvPicPr/>
          <p:nvPr/>
        </p:nvPicPr>
        <p:blipFill>
          <a:blip r:embed="rId6"/>
          <a:stretch/>
        </p:blipFill>
        <p:spPr>
          <a:xfrm>
            <a:off x="1236600" y="0"/>
            <a:ext cx="1242720" cy="1242720"/>
          </a:xfrm>
          <a:prstGeom prst="rect">
            <a:avLst/>
          </a:prstGeom>
          <a:ln w="9360">
            <a:noFill/>
          </a:ln>
        </p:spPr>
      </p:pic>
      <p:sp>
        <p:nvSpPr>
          <p:cNvPr id="269" name="CustomShape 2"/>
          <p:cNvSpPr/>
          <p:nvPr/>
        </p:nvSpPr>
        <p:spPr>
          <a:xfrm>
            <a:off x="1749600" y="2622600"/>
            <a:ext cx="5903640" cy="222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s-ES" sz="2800" b="1" strike="noStrike" spc="-1">
                <a:solidFill>
                  <a:srgbClr val="C00000"/>
                </a:solidFill>
                <a:latin typeface="Arial"/>
                <a:ea typeface="ＭＳ Ｐゴシック"/>
              </a:rPr>
              <a:t>Para Estudiantes </a:t>
            </a:r>
            <a:endParaRPr lang="es-ES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2800" b="1" strike="noStrike" spc="-1">
                <a:solidFill>
                  <a:srgbClr val="C00000"/>
                </a:solidFill>
                <a:latin typeface="Arial"/>
                <a:ea typeface="ＭＳ Ｐゴシック"/>
              </a:rPr>
              <a:t>Programas de Cooperación Internacional y voluntariado para Estudiantes </a:t>
            </a:r>
            <a:endParaRPr lang="es-ES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delay="500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Imagen 6"/>
          <p:cNvPicPr/>
          <p:nvPr/>
        </p:nvPicPr>
        <p:blipFill>
          <a:blip r:embed="rId2"/>
          <a:stretch/>
        </p:blipFill>
        <p:spPr>
          <a:xfrm rot="10800000">
            <a:off x="0" y="1243080"/>
            <a:ext cx="9143640" cy="149040"/>
          </a:xfrm>
          <a:prstGeom prst="rect">
            <a:avLst/>
          </a:prstGeom>
          <a:ln w="9360">
            <a:noFill/>
          </a:ln>
        </p:spPr>
      </p:pic>
      <p:sp>
        <p:nvSpPr>
          <p:cNvPr id="271" name="CustomShape 1"/>
          <p:cNvSpPr/>
          <p:nvPr/>
        </p:nvSpPr>
        <p:spPr>
          <a:xfrm>
            <a:off x="704880" y="2774880"/>
            <a:ext cx="8048160" cy="516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</p:txBody>
      </p:sp>
      <p:pic>
        <p:nvPicPr>
          <p:cNvPr id="272" name="Imagen 11"/>
          <p:cNvPicPr/>
          <p:nvPr/>
        </p:nvPicPr>
        <p:blipFill>
          <a:blip r:embed="rId3"/>
          <a:stretch/>
        </p:blipFill>
        <p:spPr>
          <a:xfrm>
            <a:off x="5637240" y="369720"/>
            <a:ext cx="3115800" cy="553680"/>
          </a:xfrm>
          <a:prstGeom prst="rect">
            <a:avLst/>
          </a:prstGeom>
          <a:ln w="9360">
            <a:noFill/>
          </a:ln>
        </p:spPr>
      </p:pic>
      <p:pic>
        <p:nvPicPr>
          <p:cNvPr id="273" name="Imagen 2"/>
          <p:cNvPicPr/>
          <p:nvPr/>
        </p:nvPicPr>
        <p:blipFill>
          <a:blip r:embed="rId4"/>
          <a:stretch/>
        </p:blipFill>
        <p:spPr>
          <a:xfrm>
            <a:off x="0" y="5530680"/>
            <a:ext cx="4273200" cy="1325160"/>
          </a:xfrm>
          <a:prstGeom prst="rect">
            <a:avLst/>
          </a:prstGeom>
          <a:ln w="9360">
            <a:noFill/>
          </a:ln>
        </p:spPr>
      </p:pic>
      <p:pic>
        <p:nvPicPr>
          <p:cNvPr id="274" name="Imagen 2"/>
          <p:cNvPicPr/>
          <p:nvPr/>
        </p:nvPicPr>
        <p:blipFill>
          <a:blip r:embed="rId5"/>
          <a:stretch/>
        </p:blipFill>
        <p:spPr>
          <a:xfrm>
            <a:off x="0" y="0"/>
            <a:ext cx="1242720" cy="1242720"/>
          </a:xfrm>
          <a:prstGeom prst="rect">
            <a:avLst/>
          </a:prstGeom>
          <a:ln w="9360">
            <a:noFill/>
          </a:ln>
        </p:spPr>
      </p:pic>
      <p:pic>
        <p:nvPicPr>
          <p:cNvPr id="275" name="Imagen 3"/>
          <p:cNvPicPr/>
          <p:nvPr/>
        </p:nvPicPr>
        <p:blipFill>
          <a:blip r:embed="rId6"/>
          <a:stretch/>
        </p:blipFill>
        <p:spPr>
          <a:xfrm>
            <a:off x="1236600" y="0"/>
            <a:ext cx="1242720" cy="1242720"/>
          </a:xfrm>
          <a:prstGeom prst="rect">
            <a:avLst/>
          </a:prstGeom>
          <a:ln w="9360">
            <a:noFill/>
          </a:ln>
        </p:spPr>
      </p:pic>
      <p:sp>
        <p:nvSpPr>
          <p:cNvPr id="276" name="CustomShape 2"/>
          <p:cNvSpPr/>
          <p:nvPr/>
        </p:nvSpPr>
        <p:spPr>
          <a:xfrm>
            <a:off x="855720" y="2138400"/>
            <a:ext cx="8786520" cy="4608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7" name="CustomShape 3"/>
          <p:cNvSpPr/>
          <p:nvPr/>
        </p:nvSpPr>
        <p:spPr>
          <a:xfrm>
            <a:off x="3413160" y="1417680"/>
            <a:ext cx="6119280" cy="64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s-ES" sz="3200" b="1" i="1" strike="noStrike" spc="-1">
                <a:solidFill>
                  <a:srgbClr val="FF0000"/>
                </a:solidFill>
                <a:latin typeface="Arial"/>
                <a:ea typeface="ＭＳ Ｐゴシック"/>
              </a:rPr>
              <a:t>OTRAS ACTIVIDADES</a:t>
            </a:r>
            <a:endParaRPr lang="es-ES" sz="3200" b="0" strike="noStrike" spc="-1">
              <a:latin typeface="Arial"/>
            </a:endParaRPr>
          </a:p>
        </p:txBody>
      </p:sp>
      <p:sp>
        <p:nvSpPr>
          <p:cNvPr id="278" name="CustomShape 4"/>
          <p:cNvSpPr/>
          <p:nvPr/>
        </p:nvSpPr>
        <p:spPr>
          <a:xfrm>
            <a:off x="892080" y="1706400"/>
            <a:ext cx="8507160" cy="4525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457200" indent="-456840"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2023A0"/>
              </a:buClr>
              <a:buFont typeface="Arial"/>
              <a:buChar char="•"/>
            </a:pPr>
            <a:r>
              <a:rPr lang="es-ES" sz="2800" b="0" i="1" strike="noStrike" spc="-1">
                <a:solidFill>
                  <a:srgbClr val="2023A0"/>
                </a:solidFill>
                <a:latin typeface="Arial"/>
                <a:ea typeface="ＭＳ Ｐゴシック"/>
              </a:rPr>
              <a:t>Asociaciones estudiantiles</a:t>
            </a:r>
            <a:endParaRPr lang="es-ES" sz="28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</a:pPr>
            <a:endParaRPr lang="es-ES" sz="28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2023A0"/>
              </a:buClr>
              <a:buFont typeface="Arial"/>
              <a:buChar char="•"/>
            </a:pPr>
            <a:r>
              <a:rPr lang="es-ES" sz="2800" b="0" i="1" strike="noStrike" spc="-1">
                <a:solidFill>
                  <a:srgbClr val="2023A0"/>
                </a:solidFill>
                <a:latin typeface="Arial"/>
                <a:ea typeface="ＭＳ Ｐゴシック"/>
              </a:rPr>
              <a:t>Organización de congresos y jornadas</a:t>
            </a:r>
            <a:endParaRPr lang="es-ES" sz="28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</a:pPr>
            <a:endParaRPr lang="es-ES" sz="28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2023A0"/>
              </a:buClr>
              <a:buFont typeface="Arial"/>
              <a:buChar char="•"/>
            </a:pPr>
            <a:r>
              <a:rPr lang="es-ES" sz="2800" b="0" i="1" strike="noStrike" spc="-1">
                <a:solidFill>
                  <a:srgbClr val="2023A0"/>
                </a:solidFill>
                <a:latin typeface="Arial"/>
                <a:ea typeface="ＭＳ Ｐゴシック"/>
              </a:rPr>
              <a:t>Actividades culturales</a:t>
            </a:r>
            <a:endParaRPr lang="es-ES" sz="28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</a:pPr>
            <a:endParaRPr lang="es-ES" sz="28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2023A0"/>
              </a:buClr>
              <a:buFont typeface="Arial"/>
              <a:buChar char="•"/>
            </a:pPr>
            <a:r>
              <a:rPr lang="es-ES" sz="2800" b="0" i="1" strike="noStrike" spc="-1">
                <a:solidFill>
                  <a:srgbClr val="2023A0"/>
                </a:solidFill>
                <a:latin typeface="Arial"/>
                <a:ea typeface="ＭＳ Ｐゴシック"/>
              </a:rPr>
              <a:t>Voluntariado</a:t>
            </a:r>
            <a:endParaRPr lang="es-ES" sz="28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</a:pPr>
            <a:endParaRPr lang="es-ES" sz="28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</a:pPr>
            <a:endParaRPr lang="es-ES" sz="28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</a:pPr>
            <a:endParaRPr lang="es-ES" sz="28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</a:pPr>
            <a:endParaRPr lang="es-ES" sz="2800" b="0" strike="noStrike" spc="-1">
              <a:latin typeface="Arial"/>
            </a:endParaRPr>
          </a:p>
        </p:txBody>
      </p:sp>
      <p:pic>
        <p:nvPicPr>
          <p:cNvPr id="279" name="Picture 4"/>
          <p:cNvPicPr/>
          <p:nvPr/>
        </p:nvPicPr>
        <p:blipFill>
          <a:blip r:embed="rId7"/>
          <a:stretch/>
        </p:blipFill>
        <p:spPr>
          <a:xfrm>
            <a:off x="5776920" y="2065320"/>
            <a:ext cx="3471480" cy="1348920"/>
          </a:xfrm>
          <a:prstGeom prst="rect">
            <a:avLst/>
          </a:prstGeom>
          <a:ln w="9360">
            <a:noFill/>
          </a:ln>
        </p:spPr>
      </p:pic>
      <p:pic>
        <p:nvPicPr>
          <p:cNvPr id="280" name="Picture 5"/>
          <p:cNvPicPr/>
          <p:nvPr/>
        </p:nvPicPr>
        <p:blipFill>
          <a:blip r:embed="rId8"/>
          <a:stretch/>
        </p:blipFill>
        <p:spPr>
          <a:xfrm>
            <a:off x="6710400" y="3506760"/>
            <a:ext cx="2333160" cy="1869840"/>
          </a:xfrm>
          <a:prstGeom prst="rect">
            <a:avLst/>
          </a:prstGeom>
          <a:ln w="9360">
            <a:noFill/>
          </a:ln>
        </p:spPr>
      </p:pic>
      <p:pic>
        <p:nvPicPr>
          <p:cNvPr id="281" name="Imagen 1"/>
          <p:cNvPicPr/>
          <p:nvPr/>
        </p:nvPicPr>
        <p:blipFill>
          <a:blip r:embed="rId9"/>
          <a:stretch/>
        </p:blipFill>
        <p:spPr>
          <a:xfrm>
            <a:off x="3525840" y="4363920"/>
            <a:ext cx="2431800" cy="13968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delay="500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Imagen 6"/>
          <p:cNvPicPr/>
          <p:nvPr/>
        </p:nvPicPr>
        <p:blipFill>
          <a:blip r:embed="rId2"/>
          <a:stretch/>
        </p:blipFill>
        <p:spPr>
          <a:xfrm rot="10800000">
            <a:off x="0" y="1243080"/>
            <a:ext cx="9143640" cy="149040"/>
          </a:xfrm>
          <a:prstGeom prst="rect">
            <a:avLst/>
          </a:prstGeom>
          <a:ln w="9360">
            <a:noFill/>
          </a:ln>
        </p:spPr>
      </p:pic>
      <p:pic>
        <p:nvPicPr>
          <p:cNvPr id="283" name="Imagen 11"/>
          <p:cNvPicPr/>
          <p:nvPr/>
        </p:nvPicPr>
        <p:blipFill>
          <a:blip r:embed="rId3"/>
          <a:stretch/>
        </p:blipFill>
        <p:spPr>
          <a:xfrm>
            <a:off x="5637240" y="369720"/>
            <a:ext cx="3115800" cy="553680"/>
          </a:xfrm>
          <a:prstGeom prst="rect">
            <a:avLst/>
          </a:prstGeom>
          <a:ln w="9360">
            <a:noFill/>
          </a:ln>
        </p:spPr>
      </p:pic>
      <p:pic>
        <p:nvPicPr>
          <p:cNvPr id="284" name="Imagen 2"/>
          <p:cNvPicPr/>
          <p:nvPr/>
        </p:nvPicPr>
        <p:blipFill>
          <a:blip r:embed="rId4"/>
          <a:stretch/>
        </p:blipFill>
        <p:spPr>
          <a:xfrm>
            <a:off x="0" y="5530680"/>
            <a:ext cx="4273200" cy="1325160"/>
          </a:xfrm>
          <a:prstGeom prst="rect">
            <a:avLst/>
          </a:prstGeom>
          <a:ln w="9360">
            <a:noFill/>
          </a:ln>
        </p:spPr>
      </p:pic>
      <p:pic>
        <p:nvPicPr>
          <p:cNvPr id="285" name="Imagen 2"/>
          <p:cNvPicPr/>
          <p:nvPr/>
        </p:nvPicPr>
        <p:blipFill>
          <a:blip r:embed="rId5"/>
          <a:stretch/>
        </p:blipFill>
        <p:spPr>
          <a:xfrm>
            <a:off x="0" y="0"/>
            <a:ext cx="1242720" cy="1242720"/>
          </a:xfrm>
          <a:prstGeom prst="rect">
            <a:avLst/>
          </a:prstGeom>
          <a:ln w="9360">
            <a:noFill/>
          </a:ln>
        </p:spPr>
      </p:pic>
      <p:pic>
        <p:nvPicPr>
          <p:cNvPr id="286" name="Imagen 3"/>
          <p:cNvPicPr/>
          <p:nvPr/>
        </p:nvPicPr>
        <p:blipFill>
          <a:blip r:embed="rId6"/>
          <a:stretch/>
        </p:blipFill>
        <p:spPr>
          <a:xfrm>
            <a:off x="1236600" y="0"/>
            <a:ext cx="1242720" cy="1242720"/>
          </a:xfrm>
          <a:prstGeom prst="rect">
            <a:avLst/>
          </a:prstGeom>
          <a:ln w="9360">
            <a:noFill/>
          </a:ln>
        </p:spPr>
      </p:pic>
      <p:sp>
        <p:nvSpPr>
          <p:cNvPr id="287" name="CustomShape 1"/>
          <p:cNvSpPr/>
          <p:nvPr/>
        </p:nvSpPr>
        <p:spPr>
          <a:xfrm>
            <a:off x="855720" y="2138400"/>
            <a:ext cx="8786520" cy="4608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8" name="CustomShape 2"/>
          <p:cNvSpPr/>
          <p:nvPr/>
        </p:nvSpPr>
        <p:spPr>
          <a:xfrm>
            <a:off x="2004840" y="2027160"/>
            <a:ext cx="7311600" cy="5239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343080" indent="-340920" algn="ctr">
              <a:lnSpc>
                <a:spcPct val="90000"/>
              </a:lnSpc>
              <a:spcBef>
                <a:spcPts val="700"/>
              </a:spcBef>
            </a:pPr>
            <a:endParaRPr lang="es-ES" sz="1800" b="0" strike="noStrike" spc="-1">
              <a:latin typeface="Arial"/>
            </a:endParaRPr>
          </a:p>
          <a:p>
            <a:pPr marL="343080" indent="-340920" algn="ctr">
              <a:lnSpc>
                <a:spcPct val="90000"/>
              </a:lnSpc>
              <a:spcBef>
                <a:spcPts val="451"/>
              </a:spcBef>
            </a:pPr>
            <a:r>
              <a:rPr lang="es-ES" sz="1800" b="0" i="1" strike="noStrike" spc="-1">
                <a:solidFill>
                  <a:srgbClr val="1F497D"/>
                </a:solidFill>
                <a:latin typeface="Arial"/>
                <a:ea typeface="ＭＳ Ｐゴシック"/>
              </a:rPr>
              <a:t>	</a:t>
            </a:r>
            <a:endParaRPr lang="es-ES" sz="1800" b="0" strike="noStrike" spc="-1">
              <a:latin typeface="Arial"/>
            </a:endParaRPr>
          </a:p>
          <a:p>
            <a:pPr marL="343080" indent="-340920" algn="ctr">
              <a:lnSpc>
                <a:spcPct val="90000"/>
              </a:lnSpc>
              <a:spcBef>
                <a:spcPts val="499"/>
              </a:spcBef>
            </a:pPr>
            <a:endParaRPr lang="es-ES" sz="1800" b="0" strike="noStrike" spc="-1">
              <a:latin typeface="Arial"/>
            </a:endParaRPr>
          </a:p>
          <a:p>
            <a:pPr marL="343080" indent="-340920" algn="ctr">
              <a:lnSpc>
                <a:spcPct val="90000"/>
              </a:lnSpc>
              <a:spcBef>
                <a:spcPts val="499"/>
              </a:spcBef>
            </a:pPr>
            <a:endParaRPr lang="es-ES" sz="1800" b="0" strike="noStrike" spc="-1">
              <a:latin typeface="Arial"/>
            </a:endParaRPr>
          </a:p>
          <a:p>
            <a:pPr marL="343080" indent="-340920" algn="ctr">
              <a:lnSpc>
                <a:spcPct val="90000"/>
              </a:lnSpc>
              <a:spcBef>
                <a:spcPts val="499"/>
              </a:spcBef>
            </a:pPr>
            <a:endParaRPr lang="es-ES" sz="1800" b="0" strike="noStrike" spc="-1">
              <a:latin typeface="Arial"/>
            </a:endParaRPr>
          </a:p>
          <a:p>
            <a:pPr marL="343080" indent="-340920" algn="ctr">
              <a:lnSpc>
                <a:spcPct val="90000"/>
              </a:lnSpc>
              <a:spcBef>
                <a:spcPts val="499"/>
              </a:spcBef>
            </a:pPr>
            <a:r>
              <a:rPr lang="es-ES" sz="2000" b="0" i="1" strike="noStrike" spc="-1">
                <a:solidFill>
                  <a:srgbClr val="1F497D"/>
                </a:solidFill>
                <a:latin typeface="Arial"/>
                <a:ea typeface="ＭＳ Ｐゴシック"/>
              </a:rPr>
              <a:t> </a:t>
            </a:r>
            <a:endParaRPr lang="es-ES" sz="2000" b="0" strike="noStrike" spc="-1">
              <a:latin typeface="Arial"/>
            </a:endParaRPr>
          </a:p>
          <a:p>
            <a:pPr marL="343080" indent="-340920" algn="ctr">
              <a:lnSpc>
                <a:spcPct val="90000"/>
              </a:lnSpc>
              <a:spcBef>
                <a:spcPts val="499"/>
              </a:spcBef>
            </a:pPr>
            <a:r>
              <a:rPr lang="es-ES" sz="2000" b="1" i="1" strike="noStrike" spc="-1">
                <a:solidFill>
                  <a:srgbClr val="1F497D"/>
                </a:solidFill>
                <a:latin typeface="Arial"/>
                <a:ea typeface="ＭＳ Ｐゴシック"/>
              </a:rPr>
              <a:t>María Rosario Cabello Porras</a:t>
            </a:r>
            <a:endParaRPr lang="es-ES" sz="2000" b="0" strike="noStrike" spc="-1">
              <a:latin typeface="Arial"/>
            </a:endParaRPr>
          </a:p>
          <a:p>
            <a:pPr marL="343080" indent="-340920" algn="ctr">
              <a:lnSpc>
                <a:spcPct val="90000"/>
              </a:lnSpc>
              <a:spcBef>
                <a:spcPts val="499"/>
              </a:spcBef>
            </a:pPr>
            <a:r>
              <a:rPr lang="es-ES" sz="2000" b="1" i="1" strike="noStrike" spc="-1">
                <a:solidFill>
                  <a:srgbClr val="1F497D"/>
                </a:solidFill>
                <a:latin typeface="Arial"/>
                <a:ea typeface="ＭＳ Ｐゴシック"/>
              </a:rPr>
              <a:t>Vicedecana de Estudiantes, Movilidad y Cooperación</a:t>
            </a:r>
            <a:endParaRPr lang="es-ES" sz="2000" b="0" strike="noStrike" spc="-1">
              <a:latin typeface="Arial"/>
            </a:endParaRPr>
          </a:p>
          <a:p>
            <a:pPr marL="343080" indent="-340920" algn="ctr">
              <a:lnSpc>
                <a:spcPct val="90000"/>
              </a:lnSpc>
              <a:spcBef>
                <a:spcPts val="499"/>
              </a:spcBef>
            </a:pPr>
            <a:endParaRPr lang="es-ES" sz="2000" b="0" strike="noStrike" spc="-1">
              <a:latin typeface="Arial"/>
            </a:endParaRPr>
          </a:p>
          <a:p>
            <a:pPr marL="343080" indent="-340920" algn="ctr">
              <a:lnSpc>
                <a:spcPct val="90000"/>
              </a:lnSpc>
              <a:spcBef>
                <a:spcPts val="499"/>
              </a:spcBef>
            </a:pPr>
            <a:endParaRPr lang="es-ES" sz="2000" b="0" strike="noStrike" spc="-1">
              <a:latin typeface="Arial"/>
            </a:endParaRPr>
          </a:p>
          <a:p>
            <a:pPr marL="343080" indent="-340920" algn="ctr">
              <a:lnSpc>
                <a:spcPct val="90000"/>
              </a:lnSpc>
              <a:spcBef>
                <a:spcPts val="499"/>
              </a:spcBef>
            </a:pPr>
            <a:r>
              <a:rPr lang="es-ES" sz="2000" b="1" i="1" strike="noStrike" spc="-1">
                <a:solidFill>
                  <a:srgbClr val="1F497D"/>
                </a:solidFill>
                <a:latin typeface="Arial"/>
                <a:ea typeface="ＭＳ Ｐゴシック"/>
              </a:rPr>
              <a:t>http://www.medicina.uma.es</a:t>
            </a:r>
            <a:endParaRPr lang="es-ES" sz="2000" b="0" strike="noStrike" spc="-1">
              <a:latin typeface="Arial"/>
            </a:endParaRPr>
          </a:p>
          <a:p>
            <a:pPr marL="343080" indent="-340920" algn="ctr">
              <a:lnSpc>
                <a:spcPct val="90000"/>
              </a:lnSpc>
              <a:spcBef>
                <a:spcPts val="499"/>
              </a:spcBef>
            </a:pPr>
            <a:endParaRPr lang="es-ES" sz="2000" b="0" strike="noStrike" spc="-1">
              <a:latin typeface="Arial"/>
            </a:endParaRPr>
          </a:p>
          <a:p>
            <a:pPr marL="343080" indent="-340920" algn="ctr">
              <a:lnSpc>
                <a:spcPct val="90000"/>
              </a:lnSpc>
              <a:spcBef>
                <a:spcPts val="499"/>
              </a:spcBef>
            </a:pPr>
            <a:endParaRPr lang="es-ES" sz="2000" b="0" strike="noStrike" spc="-1">
              <a:latin typeface="Arial"/>
            </a:endParaRPr>
          </a:p>
        </p:txBody>
      </p:sp>
      <p:pic>
        <p:nvPicPr>
          <p:cNvPr id="289" name="Picture 1"/>
          <p:cNvPicPr/>
          <p:nvPr/>
        </p:nvPicPr>
        <p:blipFill>
          <a:blip r:embed="rId7"/>
          <a:stretch/>
        </p:blipFill>
        <p:spPr>
          <a:xfrm>
            <a:off x="0" y="1392120"/>
            <a:ext cx="2685600" cy="26841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Imagen 6"/>
          <p:cNvPicPr/>
          <p:nvPr/>
        </p:nvPicPr>
        <p:blipFill>
          <a:blip r:embed="rId2"/>
          <a:stretch/>
        </p:blipFill>
        <p:spPr>
          <a:xfrm rot="10800000">
            <a:off x="0" y="1243080"/>
            <a:ext cx="9143640" cy="149040"/>
          </a:xfrm>
          <a:prstGeom prst="rect">
            <a:avLst/>
          </a:prstGeom>
          <a:ln w="9360">
            <a:noFill/>
          </a:ln>
        </p:spPr>
      </p:pic>
      <p:sp>
        <p:nvSpPr>
          <p:cNvPr id="88" name="CustomShape 1"/>
          <p:cNvSpPr/>
          <p:nvPr/>
        </p:nvSpPr>
        <p:spPr>
          <a:xfrm>
            <a:off x="704880" y="2774880"/>
            <a:ext cx="8048160" cy="516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</p:txBody>
      </p:sp>
      <p:pic>
        <p:nvPicPr>
          <p:cNvPr id="89" name="Imagen 11"/>
          <p:cNvPicPr/>
          <p:nvPr/>
        </p:nvPicPr>
        <p:blipFill>
          <a:blip r:embed="rId3"/>
          <a:stretch/>
        </p:blipFill>
        <p:spPr>
          <a:xfrm>
            <a:off x="5637240" y="369720"/>
            <a:ext cx="3115800" cy="553680"/>
          </a:xfrm>
          <a:prstGeom prst="rect">
            <a:avLst/>
          </a:prstGeom>
          <a:ln w="9360">
            <a:noFill/>
          </a:ln>
        </p:spPr>
      </p:pic>
      <p:pic>
        <p:nvPicPr>
          <p:cNvPr id="90" name="Imagen 2"/>
          <p:cNvPicPr/>
          <p:nvPr/>
        </p:nvPicPr>
        <p:blipFill>
          <a:blip r:embed="rId4"/>
          <a:stretch/>
        </p:blipFill>
        <p:spPr>
          <a:xfrm>
            <a:off x="0" y="5530680"/>
            <a:ext cx="4273200" cy="1325160"/>
          </a:xfrm>
          <a:prstGeom prst="rect">
            <a:avLst/>
          </a:prstGeom>
          <a:ln w="9360">
            <a:noFill/>
          </a:ln>
        </p:spPr>
      </p:pic>
      <p:pic>
        <p:nvPicPr>
          <p:cNvPr id="91" name="Imagen 2"/>
          <p:cNvPicPr/>
          <p:nvPr/>
        </p:nvPicPr>
        <p:blipFill>
          <a:blip r:embed="rId5"/>
          <a:stretch/>
        </p:blipFill>
        <p:spPr>
          <a:xfrm>
            <a:off x="0" y="0"/>
            <a:ext cx="1242720" cy="1242720"/>
          </a:xfrm>
          <a:prstGeom prst="rect">
            <a:avLst/>
          </a:prstGeom>
          <a:ln w="9360">
            <a:noFill/>
          </a:ln>
        </p:spPr>
      </p:pic>
      <p:pic>
        <p:nvPicPr>
          <p:cNvPr id="92" name="Imagen 3"/>
          <p:cNvPicPr/>
          <p:nvPr/>
        </p:nvPicPr>
        <p:blipFill>
          <a:blip r:embed="rId6"/>
          <a:stretch/>
        </p:blipFill>
        <p:spPr>
          <a:xfrm>
            <a:off x="1236600" y="0"/>
            <a:ext cx="1242720" cy="1242720"/>
          </a:xfrm>
          <a:prstGeom prst="rect">
            <a:avLst/>
          </a:prstGeom>
          <a:ln w="9360">
            <a:noFill/>
          </a:ln>
        </p:spPr>
      </p:pic>
      <p:pic>
        <p:nvPicPr>
          <p:cNvPr id="93" name="Picture 1"/>
          <p:cNvPicPr/>
          <p:nvPr/>
        </p:nvPicPr>
        <p:blipFill>
          <a:blip r:embed="rId7"/>
          <a:stretch/>
        </p:blipFill>
        <p:spPr>
          <a:xfrm>
            <a:off x="2901960" y="1386000"/>
            <a:ext cx="6244920" cy="4161960"/>
          </a:xfrm>
          <a:prstGeom prst="rect">
            <a:avLst/>
          </a:prstGeom>
          <a:ln w="9360">
            <a:noFill/>
          </a:ln>
        </p:spPr>
      </p:pic>
      <p:sp>
        <p:nvSpPr>
          <p:cNvPr id="94" name="CustomShape 2"/>
          <p:cNvSpPr/>
          <p:nvPr/>
        </p:nvSpPr>
        <p:spPr>
          <a:xfrm>
            <a:off x="4729320" y="5626080"/>
            <a:ext cx="4106520" cy="576000"/>
          </a:xfrm>
          <a:prstGeom prst="rect">
            <a:avLst/>
          </a:prstGeom>
          <a:solidFill>
            <a:srgbClr val="3333CC"/>
          </a:solidFill>
          <a:ln w="9360">
            <a:noFill/>
          </a:ln>
          <a:effectLst>
            <a:outerShdw blurRad="63500" dist="17819" dir="2700000" algn="ctr" rotWithShape="0">
              <a:srgbClr val="990000">
                <a:alpha val="76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341280" indent="-339480">
              <a:lnSpc>
                <a:spcPct val="110000"/>
              </a:lnSpc>
              <a:spcBef>
                <a:spcPts val="799"/>
              </a:spcBef>
            </a:pPr>
            <a:r>
              <a:rPr lang="es-ES" sz="3200" b="1" strike="noStrike" spc="-1">
                <a:solidFill>
                  <a:srgbClr val="FFFFFF"/>
                </a:solidFill>
                <a:latin typeface="Arial"/>
                <a:ea typeface="ＭＳ Ｐゴシック"/>
              </a:rPr>
              <a:t>  Grado en Medicina</a:t>
            </a:r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delay="500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Imagen 6"/>
          <p:cNvPicPr/>
          <p:nvPr/>
        </p:nvPicPr>
        <p:blipFill>
          <a:blip r:embed="rId2"/>
          <a:stretch/>
        </p:blipFill>
        <p:spPr>
          <a:xfrm rot="10800000">
            <a:off x="0" y="1243080"/>
            <a:ext cx="9143640" cy="149040"/>
          </a:xfrm>
          <a:prstGeom prst="rect">
            <a:avLst/>
          </a:prstGeom>
          <a:ln w="9360">
            <a:noFill/>
          </a:ln>
        </p:spPr>
      </p:pic>
      <p:pic>
        <p:nvPicPr>
          <p:cNvPr id="96" name="Imagen 11"/>
          <p:cNvPicPr/>
          <p:nvPr/>
        </p:nvPicPr>
        <p:blipFill>
          <a:blip r:embed="rId3"/>
          <a:stretch/>
        </p:blipFill>
        <p:spPr>
          <a:xfrm>
            <a:off x="5637240" y="369720"/>
            <a:ext cx="3115800" cy="553680"/>
          </a:xfrm>
          <a:prstGeom prst="rect">
            <a:avLst/>
          </a:prstGeom>
          <a:ln w="9360">
            <a:noFill/>
          </a:ln>
        </p:spPr>
      </p:pic>
      <p:pic>
        <p:nvPicPr>
          <p:cNvPr id="97" name="Imagen 2"/>
          <p:cNvPicPr/>
          <p:nvPr/>
        </p:nvPicPr>
        <p:blipFill>
          <a:blip r:embed="rId4"/>
          <a:stretch/>
        </p:blipFill>
        <p:spPr>
          <a:xfrm>
            <a:off x="0" y="5530680"/>
            <a:ext cx="4273200" cy="1325160"/>
          </a:xfrm>
          <a:prstGeom prst="rect">
            <a:avLst/>
          </a:prstGeom>
          <a:ln w="9360">
            <a:noFill/>
          </a:ln>
        </p:spPr>
      </p:pic>
      <p:pic>
        <p:nvPicPr>
          <p:cNvPr id="98" name="Imagen 2"/>
          <p:cNvPicPr/>
          <p:nvPr/>
        </p:nvPicPr>
        <p:blipFill>
          <a:blip r:embed="rId5"/>
          <a:stretch/>
        </p:blipFill>
        <p:spPr>
          <a:xfrm>
            <a:off x="0" y="0"/>
            <a:ext cx="1242720" cy="1242720"/>
          </a:xfrm>
          <a:prstGeom prst="rect">
            <a:avLst/>
          </a:prstGeom>
          <a:ln w="9360">
            <a:noFill/>
          </a:ln>
        </p:spPr>
      </p:pic>
      <p:pic>
        <p:nvPicPr>
          <p:cNvPr id="99" name="Imagen 3"/>
          <p:cNvPicPr/>
          <p:nvPr/>
        </p:nvPicPr>
        <p:blipFill>
          <a:blip r:embed="rId6"/>
          <a:stretch/>
        </p:blipFill>
        <p:spPr>
          <a:xfrm>
            <a:off x="1236600" y="0"/>
            <a:ext cx="1242720" cy="1242720"/>
          </a:xfrm>
          <a:prstGeom prst="rect">
            <a:avLst/>
          </a:prstGeom>
          <a:ln w="9360">
            <a:noFill/>
          </a:ln>
        </p:spPr>
      </p:pic>
      <p:sp>
        <p:nvSpPr>
          <p:cNvPr id="100" name="CustomShape 1"/>
          <p:cNvSpPr/>
          <p:nvPr/>
        </p:nvSpPr>
        <p:spPr>
          <a:xfrm>
            <a:off x="259560" y="2577960"/>
            <a:ext cx="4952520" cy="1557000"/>
          </a:xfrm>
          <a:prstGeom prst="rect">
            <a:avLst/>
          </a:prstGeom>
          <a:solidFill>
            <a:srgbClr val="FFFF99"/>
          </a:solidFill>
          <a:ln w="9360">
            <a:noFill/>
          </a:ln>
          <a:effectLst>
            <a:outerShdw blurRad="63500" dist="17819" dir="2700000" algn="ctr" rotWithShape="0">
              <a:srgbClr val="990000">
                <a:alpha val="76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200000"/>
              </a:lnSpc>
            </a:pPr>
            <a:r>
              <a:rPr lang="es-ES" sz="2400" b="1" strike="noStrike" spc="-1" smtClean="0">
                <a:solidFill>
                  <a:srgbClr val="333399"/>
                </a:solidFill>
                <a:latin typeface="Arial"/>
                <a:ea typeface="ＭＳ Ｐゴシック"/>
              </a:rPr>
              <a:t>160 </a:t>
            </a:r>
            <a:r>
              <a:rPr lang="es-ES" sz="2400" b="1" strike="noStrike" spc="-1" dirty="0">
                <a:solidFill>
                  <a:srgbClr val="333399"/>
                </a:solidFill>
                <a:latin typeface="Arial"/>
                <a:ea typeface="ＭＳ Ｐゴシック"/>
              </a:rPr>
              <a:t>alumnos de nuevo ingreso</a:t>
            </a:r>
            <a:endParaRPr lang="es-ES" sz="2400" b="0" strike="noStrike" spc="-1" dirty="0">
              <a:latin typeface="Arial"/>
            </a:endParaRPr>
          </a:p>
          <a:p>
            <a:pPr marL="216000" indent="-216000">
              <a:lnSpc>
                <a:spcPct val="200000"/>
              </a:lnSpc>
              <a:buClr>
                <a:srgbClr val="333399"/>
              </a:buClr>
              <a:buFont typeface="Arial"/>
              <a:buChar char="•"/>
            </a:pPr>
            <a:r>
              <a:rPr lang="es-ES" sz="2400" b="1" strike="noStrike" spc="-1" dirty="0">
                <a:solidFill>
                  <a:srgbClr val="333399"/>
                </a:solidFill>
                <a:latin typeface="Arial"/>
                <a:ea typeface="ＭＳ Ｐゴシック"/>
              </a:rPr>
              <a:t> Nota acceso en Málaga: </a:t>
            </a:r>
            <a:r>
              <a:rPr lang="es-ES" sz="2400" b="1" strike="noStrike" spc="-1" dirty="0" smtClean="0">
                <a:solidFill>
                  <a:srgbClr val="333399"/>
                </a:solidFill>
                <a:latin typeface="Arial"/>
                <a:ea typeface="ＭＳ Ｐゴシック"/>
              </a:rPr>
              <a:t>13,186</a:t>
            </a:r>
            <a:endParaRPr lang="es-ES" sz="2400" b="0" strike="noStrike" spc="-1" dirty="0">
              <a:latin typeface="Arial"/>
            </a:endParaRPr>
          </a:p>
        </p:txBody>
      </p:sp>
      <p:pic>
        <p:nvPicPr>
          <p:cNvPr id="101" name="Picture 2"/>
          <p:cNvPicPr/>
          <p:nvPr/>
        </p:nvPicPr>
        <p:blipFill>
          <a:blip r:embed="rId7"/>
          <a:stretch/>
        </p:blipFill>
        <p:spPr>
          <a:xfrm>
            <a:off x="5896080" y="3065400"/>
            <a:ext cx="1152000" cy="1528560"/>
          </a:xfrm>
          <a:prstGeom prst="rect">
            <a:avLst/>
          </a:prstGeom>
          <a:ln w="9360">
            <a:noFill/>
          </a:ln>
        </p:spPr>
      </p:pic>
      <p:pic>
        <p:nvPicPr>
          <p:cNvPr id="102" name="Picture 3"/>
          <p:cNvPicPr/>
          <p:nvPr/>
        </p:nvPicPr>
        <p:blipFill>
          <a:blip r:embed="rId8"/>
          <a:stretch/>
        </p:blipFill>
        <p:spPr>
          <a:xfrm>
            <a:off x="7243920" y="3081240"/>
            <a:ext cx="1855440" cy="1510920"/>
          </a:xfrm>
          <a:prstGeom prst="rect">
            <a:avLst/>
          </a:prstGeom>
          <a:ln w="9360">
            <a:noFill/>
          </a:ln>
        </p:spPr>
      </p:pic>
      <p:pic>
        <p:nvPicPr>
          <p:cNvPr id="103" name="Picture 4"/>
          <p:cNvPicPr/>
          <p:nvPr/>
        </p:nvPicPr>
        <p:blipFill>
          <a:blip r:embed="rId9"/>
          <a:stretch/>
        </p:blipFill>
        <p:spPr>
          <a:xfrm>
            <a:off x="5535720" y="4378320"/>
            <a:ext cx="1833120" cy="2030040"/>
          </a:xfrm>
          <a:prstGeom prst="rect">
            <a:avLst/>
          </a:prstGeom>
          <a:ln w="9360">
            <a:noFill/>
          </a:ln>
        </p:spPr>
      </p:pic>
      <p:pic>
        <p:nvPicPr>
          <p:cNvPr id="104" name="Picture 5"/>
          <p:cNvPicPr/>
          <p:nvPr/>
        </p:nvPicPr>
        <p:blipFill>
          <a:blip r:embed="rId10"/>
          <a:stretch/>
        </p:blipFill>
        <p:spPr>
          <a:xfrm>
            <a:off x="5607000" y="1496880"/>
            <a:ext cx="1641240" cy="1641240"/>
          </a:xfrm>
          <a:prstGeom prst="rect">
            <a:avLst/>
          </a:prstGeom>
          <a:ln w="9360">
            <a:noFill/>
          </a:ln>
        </p:spPr>
      </p:pic>
      <p:pic>
        <p:nvPicPr>
          <p:cNvPr id="105" name="Picture 6"/>
          <p:cNvPicPr/>
          <p:nvPr/>
        </p:nvPicPr>
        <p:blipFill>
          <a:blip r:embed="rId11"/>
          <a:stretch/>
        </p:blipFill>
        <p:spPr>
          <a:xfrm>
            <a:off x="7407360" y="4594320"/>
            <a:ext cx="1326960" cy="1769760"/>
          </a:xfrm>
          <a:prstGeom prst="rect">
            <a:avLst/>
          </a:prstGeom>
          <a:ln w="9360">
            <a:noFill/>
          </a:ln>
        </p:spPr>
      </p:pic>
      <p:pic>
        <p:nvPicPr>
          <p:cNvPr id="106" name="Picture 7"/>
          <p:cNvPicPr/>
          <p:nvPr/>
        </p:nvPicPr>
        <p:blipFill>
          <a:blip r:embed="rId12"/>
          <a:stretch/>
        </p:blipFill>
        <p:spPr>
          <a:xfrm>
            <a:off x="7407360" y="1712880"/>
            <a:ext cx="1415520" cy="1252080"/>
          </a:xfrm>
          <a:prstGeom prst="rect">
            <a:avLst/>
          </a:prstGeom>
          <a:ln w="9360">
            <a:noFill/>
          </a:ln>
        </p:spPr>
      </p:pic>
      <p:sp>
        <p:nvSpPr>
          <p:cNvPr id="107" name="CustomShape 2"/>
          <p:cNvSpPr/>
          <p:nvPr/>
        </p:nvSpPr>
        <p:spPr>
          <a:xfrm>
            <a:off x="1946160" y="2314440"/>
            <a:ext cx="1871280" cy="367920"/>
          </a:xfrm>
          <a:prstGeom prst="rect">
            <a:avLst/>
          </a:prstGeom>
          <a:solidFill>
            <a:srgbClr val="3333CC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s-ES" sz="1800" b="1" strike="noStrike" spc="-1" dirty="0">
                <a:solidFill>
                  <a:srgbClr val="FFFFFF"/>
                </a:solidFill>
                <a:latin typeface="Arial Narrow"/>
                <a:ea typeface="Times New Roman"/>
              </a:rPr>
              <a:t>CURSO 2019-20</a:t>
            </a:r>
            <a:endParaRPr lang="es-ES" sz="1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magen 6"/>
          <p:cNvPicPr/>
          <p:nvPr/>
        </p:nvPicPr>
        <p:blipFill>
          <a:blip r:embed="rId2"/>
          <a:stretch/>
        </p:blipFill>
        <p:spPr>
          <a:xfrm rot="10800000">
            <a:off x="0" y="1243080"/>
            <a:ext cx="9143640" cy="149040"/>
          </a:xfrm>
          <a:prstGeom prst="rect">
            <a:avLst/>
          </a:prstGeom>
          <a:ln w="9360">
            <a:noFill/>
          </a:ln>
        </p:spPr>
      </p:pic>
      <p:pic>
        <p:nvPicPr>
          <p:cNvPr id="109" name="Imagen 11"/>
          <p:cNvPicPr/>
          <p:nvPr/>
        </p:nvPicPr>
        <p:blipFill>
          <a:blip r:embed="rId3"/>
          <a:stretch/>
        </p:blipFill>
        <p:spPr>
          <a:xfrm>
            <a:off x="5637240" y="369720"/>
            <a:ext cx="3115800" cy="553680"/>
          </a:xfrm>
          <a:prstGeom prst="rect">
            <a:avLst/>
          </a:prstGeom>
          <a:ln w="9360">
            <a:noFill/>
          </a:ln>
        </p:spPr>
      </p:pic>
      <p:pic>
        <p:nvPicPr>
          <p:cNvPr id="110" name="Imagen 2"/>
          <p:cNvPicPr/>
          <p:nvPr/>
        </p:nvPicPr>
        <p:blipFill>
          <a:blip r:embed="rId4"/>
          <a:stretch/>
        </p:blipFill>
        <p:spPr>
          <a:xfrm>
            <a:off x="0" y="5530680"/>
            <a:ext cx="4273200" cy="1325160"/>
          </a:xfrm>
          <a:prstGeom prst="rect">
            <a:avLst/>
          </a:prstGeom>
          <a:ln w="9360">
            <a:noFill/>
          </a:ln>
        </p:spPr>
      </p:pic>
      <p:pic>
        <p:nvPicPr>
          <p:cNvPr id="111" name="Imagen 2"/>
          <p:cNvPicPr/>
          <p:nvPr/>
        </p:nvPicPr>
        <p:blipFill>
          <a:blip r:embed="rId5"/>
          <a:stretch/>
        </p:blipFill>
        <p:spPr>
          <a:xfrm>
            <a:off x="0" y="0"/>
            <a:ext cx="1242720" cy="1242720"/>
          </a:xfrm>
          <a:prstGeom prst="rect">
            <a:avLst/>
          </a:prstGeom>
          <a:ln w="9360">
            <a:noFill/>
          </a:ln>
        </p:spPr>
      </p:pic>
      <p:pic>
        <p:nvPicPr>
          <p:cNvPr id="112" name="Imagen 3"/>
          <p:cNvPicPr/>
          <p:nvPr/>
        </p:nvPicPr>
        <p:blipFill>
          <a:blip r:embed="rId6"/>
          <a:stretch/>
        </p:blipFill>
        <p:spPr>
          <a:xfrm>
            <a:off x="1236600" y="0"/>
            <a:ext cx="1242720" cy="1242720"/>
          </a:xfrm>
          <a:prstGeom prst="rect">
            <a:avLst/>
          </a:prstGeom>
          <a:ln w="9360">
            <a:noFill/>
          </a:ln>
        </p:spPr>
      </p:pic>
      <p:grpSp>
        <p:nvGrpSpPr>
          <p:cNvPr id="113" name="Group 1"/>
          <p:cNvGrpSpPr/>
          <p:nvPr/>
        </p:nvGrpSpPr>
        <p:grpSpPr>
          <a:xfrm>
            <a:off x="4354560" y="2268720"/>
            <a:ext cx="4246200" cy="3828600"/>
            <a:chOff x="4354560" y="2268720"/>
            <a:chExt cx="4246200" cy="3828600"/>
          </a:xfrm>
        </p:grpSpPr>
        <p:sp>
          <p:nvSpPr>
            <p:cNvPr id="114" name="CustomShape 2"/>
            <p:cNvSpPr/>
            <p:nvPr/>
          </p:nvSpPr>
          <p:spPr>
            <a:xfrm rot="16200000">
              <a:off x="5209920" y="3422880"/>
              <a:ext cx="2130120" cy="2171520"/>
            </a:xfrm>
            <a:prstGeom prst="rtTriangle">
              <a:avLst/>
            </a:prstGeom>
            <a:solidFill>
              <a:srgbClr val="969696"/>
            </a:solidFill>
            <a:ln w="28440">
              <a:solidFill>
                <a:srgbClr val="C0C0C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" name="CustomShape 3"/>
            <p:cNvSpPr/>
            <p:nvPr/>
          </p:nvSpPr>
          <p:spPr>
            <a:xfrm>
              <a:off x="5265720" y="4987800"/>
              <a:ext cx="463320" cy="468000"/>
            </a:xfrm>
            <a:prstGeom prst="rect">
              <a:avLst/>
            </a:prstGeom>
            <a:solidFill>
              <a:srgbClr val="EAD6FE"/>
            </a:solidFill>
            <a:ln w="28440">
              <a:solidFill>
                <a:srgbClr val="C0C0C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</a:pPr>
              <a:r>
                <a:rPr lang="es-ES" sz="2800" b="0" strike="noStrike" spc="-1">
                  <a:solidFill>
                    <a:srgbClr val="FFFFFF"/>
                  </a:solidFill>
                  <a:latin typeface="Arial"/>
                  <a:ea typeface="ＭＳ Ｐゴシック"/>
                </a:rPr>
                <a:t>1</a:t>
              </a:r>
              <a:endParaRPr lang="es-ES" sz="2800" b="0" strike="noStrike" spc="-1">
                <a:latin typeface="Arial"/>
              </a:endParaRPr>
            </a:p>
          </p:txBody>
        </p:sp>
        <p:sp>
          <p:nvSpPr>
            <p:cNvPr id="116" name="CustomShape 4"/>
            <p:cNvSpPr/>
            <p:nvPr/>
          </p:nvSpPr>
          <p:spPr>
            <a:xfrm>
              <a:off x="6840360" y="3443400"/>
              <a:ext cx="463320" cy="468000"/>
            </a:xfrm>
            <a:prstGeom prst="rect">
              <a:avLst/>
            </a:prstGeom>
            <a:solidFill>
              <a:srgbClr val="5F5F5F"/>
            </a:solidFill>
            <a:ln w="28440">
              <a:solidFill>
                <a:srgbClr val="C0C0C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</a:pPr>
              <a:r>
                <a:rPr lang="es-ES" sz="2800" b="0" strike="noStrike" spc="-1">
                  <a:solidFill>
                    <a:srgbClr val="FFFFFF"/>
                  </a:solidFill>
                  <a:latin typeface="Arial"/>
                  <a:ea typeface="ＭＳ Ｐゴシック"/>
                </a:rPr>
                <a:t>4</a:t>
              </a:r>
              <a:endParaRPr lang="es-ES" sz="2800" b="0" strike="noStrike" spc="-1">
                <a:latin typeface="Arial"/>
              </a:endParaRPr>
            </a:p>
          </p:txBody>
        </p:sp>
        <p:sp>
          <p:nvSpPr>
            <p:cNvPr id="117" name="CustomShape 5"/>
            <p:cNvSpPr/>
            <p:nvPr/>
          </p:nvSpPr>
          <p:spPr>
            <a:xfrm>
              <a:off x="6316560" y="3957480"/>
              <a:ext cx="463320" cy="468000"/>
            </a:xfrm>
            <a:prstGeom prst="rect">
              <a:avLst/>
            </a:prstGeom>
            <a:solidFill>
              <a:srgbClr val="969696"/>
            </a:solidFill>
            <a:ln w="28440">
              <a:solidFill>
                <a:srgbClr val="C0C0C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</a:pPr>
              <a:r>
                <a:rPr lang="es-ES" sz="2800" b="0" strike="noStrike" spc="-1">
                  <a:solidFill>
                    <a:srgbClr val="FFFFFF"/>
                  </a:solidFill>
                  <a:latin typeface="Arial"/>
                  <a:ea typeface="ＭＳ Ｐゴシック"/>
                </a:rPr>
                <a:t>3</a:t>
              </a:r>
              <a:endParaRPr lang="es-ES" sz="2800" b="0" strike="noStrike" spc="-1">
                <a:latin typeface="Arial"/>
              </a:endParaRPr>
            </a:p>
          </p:txBody>
        </p:sp>
        <p:sp>
          <p:nvSpPr>
            <p:cNvPr id="118" name="CustomShape 6"/>
            <p:cNvSpPr/>
            <p:nvPr/>
          </p:nvSpPr>
          <p:spPr>
            <a:xfrm>
              <a:off x="5791320" y="4471920"/>
              <a:ext cx="463320" cy="468000"/>
            </a:xfrm>
            <a:prstGeom prst="rect">
              <a:avLst/>
            </a:prstGeom>
            <a:solidFill>
              <a:srgbClr val="EAEAEA"/>
            </a:solidFill>
            <a:ln w="28440">
              <a:solidFill>
                <a:srgbClr val="C0C0C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</a:pPr>
              <a:r>
                <a:rPr lang="es-ES" sz="2800" b="0" strike="noStrike" spc="-1">
                  <a:solidFill>
                    <a:srgbClr val="FFFFFF"/>
                  </a:solidFill>
                  <a:latin typeface="Arial"/>
                  <a:ea typeface="ＭＳ Ｐゴシック"/>
                </a:rPr>
                <a:t>2</a:t>
              </a:r>
              <a:endParaRPr lang="es-ES" sz="2800" b="0" strike="noStrike" spc="-1">
                <a:latin typeface="Arial"/>
              </a:endParaRPr>
            </a:p>
          </p:txBody>
        </p:sp>
        <p:sp>
          <p:nvSpPr>
            <p:cNvPr id="119" name="CustomShape 7"/>
            <p:cNvSpPr/>
            <p:nvPr/>
          </p:nvSpPr>
          <p:spPr>
            <a:xfrm rot="16200000">
              <a:off x="4606920" y="2016360"/>
              <a:ext cx="3741480" cy="4246200"/>
            </a:xfrm>
            <a:prstGeom prst="rtTriangle">
              <a:avLst/>
            </a:prstGeom>
            <a:solidFill>
              <a:srgbClr val="969696"/>
            </a:solidFill>
            <a:ln w="28440">
              <a:solidFill>
                <a:srgbClr val="C0C0C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" name="CustomShape 8"/>
            <p:cNvSpPr/>
            <p:nvPr/>
          </p:nvSpPr>
          <p:spPr>
            <a:xfrm>
              <a:off x="5699160" y="4052880"/>
              <a:ext cx="736200" cy="664920"/>
            </a:xfrm>
            <a:prstGeom prst="rect">
              <a:avLst/>
            </a:prstGeom>
            <a:solidFill>
              <a:srgbClr val="969696"/>
            </a:solidFill>
            <a:ln w="28440">
              <a:solidFill>
                <a:srgbClr val="C0C0C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</a:pPr>
              <a:r>
                <a:rPr lang="es-ES" sz="2800" b="0" strike="noStrike" spc="-1">
                  <a:solidFill>
                    <a:srgbClr val="FF0000"/>
                  </a:solidFill>
                  <a:latin typeface="Arial"/>
                  <a:ea typeface="ＭＳ Ｐゴシック"/>
                </a:rPr>
                <a:t>3</a:t>
              </a:r>
              <a:endParaRPr lang="es-ES" sz="2800" b="0" strike="noStrike" spc="-1">
                <a:latin typeface="Arial"/>
              </a:endParaRPr>
            </a:p>
          </p:txBody>
        </p:sp>
        <p:sp>
          <p:nvSpPr>
            <p:cNvPr id="121" name="CustomShape 9"/>
            <p:cNvSpPr/>
            <p:nvPr/>
          </p:nvSpPr>
          <p:spPr>
            <a:xfrm>
              <a:off x="5038560" y="4716360"/>
              <a:ext cx="684000" cy="718920"/>
            </a:xfrm>
            <a:prstGeom prst="rect">
              <a:avLst/>
            </a:prstGeom>
            <a:solidFill>
              <a:srgbClr val="EAEAEA"/>
            </a:solidFill>
            <a:ln w="28440">
              <a:solidFill>
                <a:srgbClr val="C0C0C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</a:pPr>
              <a:r>
                <a:rPr lang="es-ES" sz="2800" b="0" strike="noStrike" spc="-1">
                  <a:solidFill>
                    <a:srgbClr val="FF0000"/>
                  </a:solidFill>
                  <a:latin typeface="Arial"/>
                  <a:ea typeface="ＭＳ Ｐゴシック"/>
                </a:rPr>
                <a:t>2</a:t>
              </a:r>
              <a:endParaRPr lang="es-ES" sz="2800" b="0" strike="noStrike" spc="-1">
                <a:latin typeface="Arial"/>
              </a:endParaRPr>
            </a:p>
          </p:txBody>
        </p:sp>
        <p:sp>
          <p:nvSpPr>
            <p:cNvPr id="122" name="CustomShape 10"/>
            <p:cNvSpPr/>
            <p:nvPr/>
          </p:nvSpPr>
          <p:spPr>
            <a:xfrm>
              <a:off x="4356000" y="5378400"/>
              <a:ext cx="682200" cy="718920"/>
            </a:xfrm>
            <a:prstGeom prst="rect">
              <a:avLst/>
            </a:prstGeom>
            <a:solidFill>
              <a:srgbClr val="EAD6FE"/>
            </a:solidFill>
            <a:ln w="28440">
              <a:solidFill>
                <a:srgbClr val="C0C0C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</a:pPr>
              <a:r>
                <a:rPr lang="es-ES" sz="2800" b="0" strike="noStrike" spc="-1">
                  <a:solidFill>
                    <a:srgbClr val="FF0000"/>
                  </a:solidFill>
                  <a:latin typeface="Arial"/>
                  <a:ea typeface="ＭＳ Ｐゴシック"/>
                </a:rPr>
                <a:t>1</a:t>
              </a:r>
              <a:endParaRPr lang="es-ES" sz="2800" b="0" strike="noStrike" spc="-1">
                <a:latin typeface="Arial"/>
              </a:endParaRPr>
            </a:p>
          </p:txBody>
        </p:sp>
        <p:sp>
          <p:nvSpPr>
            <p:cNvPr id="123" name="CustomShape 11"/>
            <p:cNvSpPr/>
            <p:nvPr/>
          </p:nvSpPr>
          <p:spPr>
            <a:xfrm rot="16200000">
              <a:off x="5454360" y="3497400"/>
              <a:ext cx="2130120" cy="2171520"/>
            </a:xfrm>
            <a:prstGeom prst="rtTriangle">
              <a:avLst/>
            </a:prstGeom>
            <a:solidFill>
              <a:srgbClr val="969696"/>
            </a:solidFill>
            <a:ln w="28440">
              <a:solidFill>
                <a:srgbClr val="C0C0C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" name="CustomShape 12"/>
            <p:cNvSpPr/>
            <p:nvPr/>
          </p:nvSpPr>
          <p:spPr>
            <a:xfrm>
              <a:off x="6438960" y="3457440"/>
              <a:ext cx="718920" cy="636120"/>
            </a:xfrm>
            <a:prstGeom prst="rect">
              <a:avLst/>
            </a:prstGeom>
            <a:solidFill>
              <a:srgbClr val="7F7F7F"/>
            </a:solidFill>
            <a:ln w="28440">
              <a:solidFill>
                <a:srgbClr val="C0C0C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</a:pPr>
              <a:r>
                <a:rPr lang="es-ES" sz="2800" b="0" strike="noStrike" spc="-1">
                  <a:solidFill>
                    <a:srgbClr val="FF0000"/>
                  </a:solidFill>
                  <a:latin typeface="Arial"/>
                  <a:ea typeface="ＭＳ Ｐゴシック"/>
                </a:rPr>
                <a:t>4</a:t>
              </a:r>
              <a:endParaRPr lang="es-ES" sz="2800" b="0" strike="noStrike" spc="-1">
                <a:latin typeface="Arial"/>
              </a:endParaRPr>
            </a:p>
          </p:txBody>
        </p:sp>
      </p:grpSp>
      <p:sp>
        <p:nvSpPr>
          <p:cNvPr id="125" name="CustomShape 13"/>
          <p:cNvSpPr/>
          <p:nvPr/>
        </p:nvSpPr>
        <p:spPr>
          <a:xfrm>
            <a:off x="324000" y="1979640"/>
            <a:ext cx="6032160" cy="703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343080" indent="-339480" algn="just">
              <a:lnSpc>
                <a:spcPct val="100000"/>
              </a:lnSpc>
            </a:pPr>
            <a:r>
              <a:rPr lang="es-ES" sz="2000" b="1" strike="noStrike" spc="-1">
                <a:solidFill>
                  <a:srgbClr val="000099"/>
                </a:solidFill>
                <a:latin typeface="Arial"/>
                <a:ea typeface="ＭＳ Ｐゴシック"/>
              </a:rPr>
              <a:t>360 créditos, </a:t>
            </a:r>
            <a:endParaRPr lang="es-ES" sz="2000" b="0" strike="noStrike" spc="-1">
              <a:latin typeface="Arial"/>
            </a:endParaRPr>
          </a:p>
          <a:p>
            <a:pPr marL="343080" indent="-339480" algn="just">
              <a:lnSpc>
                <a:spcPct val="100000"/>
              </a:lnSpc>
            </a:pPr>
            <a:r>
              <a:rPr lang="es-ES" sz="2000" b="1" strike="noStrike" spc="-1">
                <a:solidFill>
                  <a:srgbClr val="000099"/>
                </a:solidFill>
                <a:latin typeface="Arial"/>
                <a:ea typeface="ＭＳ Ｐゴシック"/>
              </a:rPr>
              <a:t>repartidos en 6 cursos académicos </a:t>
            </a:r>
            <a:endParaRPr lang="es-ES" sz="2000" b="0" strike="noStrike" spc="-1">
              <a:latin typeface="Arial"/>
            </a:endParaRPr>
          </a:p>
        </p:txBody>
      </p:sp>
      <p:sp>
        <p:nvSpPr>
          <p:cNvPr id="126" name="CustomShape 14"/>
          <p:cNvSpPr/>
          <p:nvPr/>
        </p:nvSpPr>
        <p:spPr>
          <a:xfrm>
            <a:off x="324000" y="1403280"/>
            <a:ext cx="5111280" cy="459720"/>
          </a:xfrm>
          <a:prstGeom prst="rect">
            <a:avLst/>
          </a:prstGeom>
          <a:solidFill>
            <a:srgbClr val="33339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es-ES" sz="2400" b="1" strike="noStrike" spc="-1">
                <a:solidFill>
                  <a:srgbClr val="FFFFFF"/>
                </a:solidFill>
                <a:latin typeface="Arial"/>
                <a:ea typeface="ＭＳ Ｐゴシック"/>
              </a:rPr>
              <a:t>Estructura del Grado en Medicina</a:t>
            </a:r>
            <a:endParaRPr lang="es-ES" sz="2400" b="0" strike="noStrike" spc="-1">
              <a:latin typeface="Arial"/>
            </a:endParaRPr>
          </a:p>
        </p:txBody>
      </p:sp>
      <p:sp>
        <p:nvSpPr>
          <p:cNvPr id="127" name="CustomShape 15"/>
          <p:cNvSpPr/>
          <p:nvPr/>
        </p:nvSpPr>
        <p:spPr>
          <a:xfrm>
            <a:off x="7140600" y="2847960"/>
            <a:ext cx="720360" cy="647280"/>
          </a:xfrm>
          <a:prstGeom prst="rect">
            <a:avLst/>
          </a:prstGeom>
          <a:solidFill>
            <a:srgbClr val="5F5F5F"/>
          </a:solidFill>
          <a:ln w="28440">
            <a:solidFill>
              <a:srgbClr val="C0C0C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es-ES" sz="2800" b="0" strike="noStrike" spc="-1">
                <a:solidFill>
                  <a:srgbClr val="FF0000"/>
                </a:solidFill>
                <a:latin typeface="Arial"/>
                <a:ea typeface="ＭＳ Ｐゴシック"/>
              </a:rPr>
              <a:t>5</a:t>
            </a:r>
            <a:endParaRPr lang="es-ES" sz="2800" b="0" strike="noStrike" spc="-1">
              <a:latin typeface="Arial"/>
            </a:endParaRPr>
          </a:p>
        </p:txBody>
      </p:sp>
      <p:sp>
        <p:nvSpPr>
          <p:cNvPr id="128" name="CustomShape 16"/>
          <p:cNvSpPr/>
          <p:nvPr/>
        </p:nvSpPr>
        <p:spPr>
          <a:xfrm>
            <a:off x="7866000" y="2266920"/>
            <a:ext cx="666360" cy="618840"/>
          </a:xfrm>
          <a:prstGeom prst="rect">
            <a:avLst/>
          </a:prstGeom>
          <a:solidFill>
            <a:srgbClr val="000000"/>
          </a:solidFill>
          <a:ln w="28440">
            <a:solidFill>
              <a:srgbClr val="C0C0C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es-ES" sz="2800" b="0" strike="noStrike" spc="-1">
                <a:solidFill>
                  <a:srgbClr val="FF0000"/>
                </a:solidFill>
                <a:latin typeface="Arial"/>
                <a:ea typeface="ＭＳ Ｐゴシック"/>
              </a:rPr>
              <a:t>6</a:t>
            </a:r>
            <a:endParaRPr lang="es-ES" sz="2800" b="0" strike="noStrike" spc="-1">
              <a:latin typeface="Arial"/>
            </a:endParaRPr>
          </a:p>
        </p:txBody>
      </p:sp>
      <p:sp>
        <p:nvSpPr>
          <p:cNvPr id="129" name="CustomShape 17"/>
          <p:cNvSpPr/>
          <p:nvPr/>
        </p:nvSpPr>
        <p:spPr>
          <a:xfrm>
            <a:off x="179280" y="3132000"/>
            <a:ext cx="8713440" cy="717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341280" indent="-340920">
              <a:lnSpc>
                <a:spcPct val="100000"/>
              </a:lnSpc>
              <a:spcBef>
                <a:spcPts val="451"/>
              </a:spcBef>
              <a:buClr>
                <a:srgbClr val="333399"/>
              </a:buClr>
              <a:buFont typeface="Wingdings" charset="2"/>
              <a:buChar char=""/>
            </a:pPr>
            <a:r>
              <a:rPr lang="es-ES" sz="1800" b="1" strike="noStrike" spc="-1">
                <a:solidFill>
                  <a:srgbClr val="333399"/>
                </a:solidFill>
                <a:latin typeface="Arial"/>
                <a:ea typeface="ＭＳ Ｐゴシック"/>
              </a:rPr>
              <a:t>El </a:t>
            </a:r>
            <a:r>
              <a:rPr lang="es-ES" sz="1800" b="1" strike="noStrike" spc="-1">
                <a:solidFill>
                  <a:srgbClr val="FF0000"/>
                </a:solidFill>
                <a:latin typeface="Arial"/>
                <a:ea typeface="ＭＳ Ｐゴシック"/>
              </a:rPr>
              <a:t>crédito</a:t>
            </a:r>
            <a:r>
              <a:rPr lang="es-ES" sz="1800" b="1" strike="noStrike" spc="-1">
                <a:solidFill>
                  <a:srgbClr val="333399"/>
                </a:solidFill>
                <a:latin typeface="Arial"/>
                <a:ea typeface="ＭＳ Ｐゴシック"/>
              </a:rPr>
              <a:t> equivale a </a:t>
            </a:r>
            <a:r>
              <a:rPr lang="es-ES" sz="1800" b="1" strike="noStrike" spc="-1">
                <a:solidFill>
                  <a:srgbClr val="FF0000"/>
                </a:solidFill>
                <a:latin typeface="Arial"/>
                <a:ea typeface="ＭＳ Ｐゴシック"/>
              </a:rPr>
              <a:t>25 horas de trabajo </a:t>
            </a:r>
            <a:r>
              <a:rPr lang="es-ES" sz="1800" b="1" strike="noStrike" spc="-1">
                <a:solidFill>
                  <a:srgbClr val="333399"/>
                </a:solidFill>
                <a:latin typeface="Arial"/>
                <a:ea typeface="ＭＳ Ｐゴシック"/>
              </a:rPr>
              <a:t>del estudiante</a:t>
            </a:r>
            <a:endParaRPr lang="es-ES" sz="1800" b="0" strike="noStrike" spc="-1">
              <a:latin typeface="Arial"/>
            </a:endParaRPr>
          </a:p>
        </p:txBody>
      </p:sp>
      <p:sp>
        <p:nvSpPr>
          <p:cNvPr id="130" name="CustomShape 18"/>
          <p:cNvSpPr/>
          <p:nvPr/>
        </p:nvSpPr>
        <p:spPr>
          <a:xfrm>
            <a:off x="395280" y="3635280"/>
            <a:ext cx="6840000" cy="2087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341280" indent="-340920" algn="just">
              <a:lnSpc>
                <a:spcPct val="100000"/>
              </a:lnSpc>
              <a:spcBef>
                <a:spcPts val="451"/>
              </a:spcBef>
              <a:buClr>
                <a:srgbClr val="333399"/>
              </a:buClr>
              <a:buFont typeface="Arial"/>
              <a:buChar char="•"/>
            </a:pPr>
            <a:r>
              <a:rPr lang="es-ES" sz="1800" b="1" strike="noStrike" spc="-1">
                <a:solidFill>
                  <a:srgbClr val="333399"/>
                </a:solidFill>
                <a:latin typeface="Arial"/>
                <a:ea typeface="ＭＳ Ｐゴシック"/>
              </a:rPr>
              <a:t>Asistencia a clase,</a:t>
            </a:r>
            <a:endParaRPr lang="es-ES" sz="1800" b="0" strike="noStrike" spc="-1">
              <a:latin typeface="Arial"/>
            </a:endParaRPr>
          </a:p>
          <a:p>
            <a:pPr marL="341280" indent="-340920" algn="just">
              <a:lnSpc>
                <a:spcPct val="100000"/>
              </a:lnSpc>
              <a:spcBef>
                <a:spcPts val="451"/>
              </a:spcBef>
              <a:buClr>
                <a:srgbClr val="333399"/>
              </a:buClr>
              <a:buFont typeface="Arial"/>
              <a:buChar char="•"/>
            </a:pPr>
            <a:r>
              <a:rPr lang="es-ES" sz="1800" b="1" strike="noStrike" spc="-1">
                <a:solidFill>
                  <a:srgbClr val="333399"/>
                </a:solidFill>
                <a:latin typeface="Arial"/>
                <a:ea typeface="ＭＳ Ｐゴシック"/>
              </a:rPr>
              <a:t>Clases prácticas,</a:t>
            </a:r>
            <a:endParaRPr lang="es-ES" sz="1800" b="0" strike="noStrike" spc="-1">
              <a:latin typeface="Arial"/>
            </a:endParaRPr>
          </a:p>
          <a:p>
            <a:pPr marL="341280" indent="-340920" algn="just">
              <a:lnSpc>
                <a:spcPct val="100000"/>
              </a:lnSpc>
              <a:spcBef>
                <a:spcPts val="451"/>
              </a:spcBef>
              <a:buClr>
                <a:srgbClr val="333399"/>
              </a:buClr>
              <a:buFont typeface="Arial"/>
              <a:buChar char="•"/>
            </a:pPr>
            <a:r>
              <a:rPr lang="es-ES" sz="1800" b="1" strike="noStrike" spc="-1">
                <a:solidFill>
                  <a:srgbClr val="333399"/>
                </a:solidFill>
                <a:latin typeface="Arial"/>
                <a:ea typeface="ＭＳ Ｐゴシック"/>
              </a:rPr>
              <a:t>Trabajos individuales o en grupo,</a:t>
            </a:r>
            <a:endParaRPr lang="es-ES" sz="1800" b="0" strike="noStrike" spc="-1">
              <a:latin typeface="Arial"/>
            </a:endParaRPr>
          </a:p>
          <a:p>
            <a:pPr marL="341280" indent="-340920" algn="just">
              <a:lnSpc>
                <a:spcPct val="100000"/>
              </a:lnSpc>
              <a:spcBef>
                <a:spcPts val="451"/>
              </a:spcBef>
              <a:buClr>
                <a:srgbClr val="333399"/>
              </a:buClr>
              <a:buFont typeface="Arial"/>
              <a:buChar char="•"/>
            </a:pPr>
            <a:r>
              <a:rPr lang="es-ES" sz="1800" b="1" strike="noStrike" spc="-1">
                <a:solidFill>
                  <a:srgbClr val="333399"/>
                </a:solidFill>
                <a:latin typeface="Arial"/>
                <a:ea typeface="ＭＳ Ｐゴシック"/>
              </a:rPr>
              <a:t>Horas de estudio,</a:t>
            </a:r>
            <a:endParaRPr lang="es-ES" sz="1800" b="0" strike="noStrike" spc="-1">
              <a:latin typeface="Arial"/>
            </a:endParaRPr>
          </a:p>
          <a:p>
            <a:pPr marL="341280" indent="-340920" algn="just">
              <a:lnSpc>
                <a:spcPct val="100000"/>
              </a:lnSpc>
              <a:spcBef>
                <a:spcPts val="451"/>
              </a:spcBef>
              <a:buClr>
                <a:srgbClr val="333399"/>
              </a:buClr>
              <a:buFont typeface="Arial"/>
              <a:buChar char="•"/>
            </a:pPr>
            <a:r>
              <a:rPr lang="es-ES" sz="1800" b="1" strike="noStrike" spc="-1">
                <a:solidFill>
                  <a:srgbClr val="333399"/>
                </a:solidFill>
                <a:latin typeface="Arial"/>
                <a:ea typeface="ＭＳ Ｐゴシック"/>
              </a:rPr>
              <a:t>Búsquedas bibliográficas,</a:t>
            </a:r>
            <a:endParaRPr lang="es-ES" sz="1800" b="0" strike="noStrike" spc="-1">
              <a:latin typeface="Arial"/>
            </a:endParaRPr>
          </a:p>
          <a:p>
            <a:pPr marL="341280" indent="-340920" algn="just">
              <a:lnSpc>
                <a:spcPct val="100000"/>
              </a:lnSpc>
              <a:spcBef>
                <a:spcPts val="451"/>
              </a:spcBef>
              <a:buClr>
                <a:srgbClr val="333399"/>
              </a:buClr>
              <a:buFont typeface="Arial"/>
              <a:buChar char="•"/>
            </a:pPr>
            <a:r>
              <a:rPr lang="es-ES" sz="1800" b="1" strike="noStrike" spc="-1">
                <a:solidFill>
                  <a:srgbClr val="333399"/>
                </a:solidFill>
                <a:latin typeface="Arial"/>
                <a:ea typeface="ＭＳ Ｐゴシック"/>
              </a:rPr>
              <a:t>Evaluaciones, </a:t>
            </a:r>
            <a:endParaRPr lang="es-ES" sz="1800" b="0" strike="noStrike" spc="-1">
              <a:latin typeface="Arial"/>
            </a:endParaRPr>
          </a:p>
          <a:p>
            <a:pPr marL="341280" indent="-340920" algn="just">
              <a:lnSpc>
                <a:spcPct val="100000"/>
              </a:lnSpc>
              <a:spcBef>
                <a:spcPts val="451"/>
              </a:spcBef>
              <a:buClr>
                <a:srgbClr val="333399"/>
              </a:buClr>
              <a:buFont typeface="Arial"/>
              <a:buChar char="•"/>
            </a:pPr>
            <a:r>
              <a:rPr lang="es-ES" sz="1800" b="1" strike="noStrike" spc="-1">
                <a:solidFill>
                  <a:srgbClr val="333399"/>
                </a:solidFill>
                <a:latin typeface="Arial"/>
                <a:ea typeface="ＭＳ Ｐゴシック"/>
              </a:rPr>
              <a:t>etc.</a:t>
            </a:r>
            <a:endParaRPr lang="es-ES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agen 6"/>
          <p:cNvPicPr/>
          <p:nvPr/>
        </p:nvPicPr>
        <p:blipFill>
          <a:blip r:embed="rId2"/>
          <a:stretch/>
        </p:blipFill>
        <p:spPr>
          <a:xfrm rot="10800000">
            <a:off x="0" y="1243080"/>
            <a:ext cx="9143640" cy="149040"/>
          </a:xfrm>
          <a:prstGeom prst="rect">
            <a:avLst/>
          </a:prstGeom>
          <a:ln w="9360">
            <a:noFill/>
          </a:ln>
        </p:spPr>
      </p:pic>
      <p:sp>
        <p:nvSpPr>
          <p:cNvPr id="132" name="CustomShape 1"/>
          <p:cNvSpPr/>
          <p:nvPr/>
        </p:nvSpPr>
        <p:spPr>
          <a:xfrm>
            <a:off x="704880" y="2774880"/>
            <a:ext cx="8048160" cy="516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</p:txBody>
      </p:sp>
      <p:pic>
        <p:nvPicPr>
          <p:cNvPr id="133" name="Imagen 11"/>
          <p:cNvPicPr/>
          <p:nvPr/>
        </p:nvPicPr>
        <p:blipFill>
          <a:blip r:embed="rId3"/>
          <a:stretch/>
        </p:blipFill>
        <p:spPr>
          <a:xfrm>
            <a:off x="5637240" y="369720"/>
            <a:ext cx="3115800" cy="553680"/>
          </a:xfrm>
          <a:prstGeom prst="rect">
            <a:avLst/>
          </a:prstGeom>
          <a:ln w="9360">
            <a:noFill/>
          </a:ln>
        </p:spPr>
      </p:pic>
      <p:pic>
        <p:nvPicPr>
          <p:cNvPr id="134" name="Imagen 2"/>
          <p:cNvPicPr/>
          <p:nvPr/>
        </p:nvPicPr>
        <p:blipFill>
          <a:blip r:embed="rId4"/>
          <a:stretch/>
        </p:blipFill>
        <p:spPr>
          <a:xfrm>
            <a:off x="0" y="5530680"/>
            <a:ext cx="4273200" cy="1325160"/>
          </a:xfrm>
          <a:prstGeom prst="rect">
            <a:avLst/>
          </a:prstGeom>
          <a:ln w="9360">
            <a:noFill/>
          </a:ln>
        </p:spPr>
      </p:pic>
      <p:pic>
        <p:nvPicPr>
          <p:cNvPr id="135" name="Imagen 2"/>
          <p:cNvPicPr/>
          <p:nvPr/>
        </p:nvPicPr>
        <p:blipFill>
          <a:blip r:embed="rId5"/>
          <a:stretch/>
        </p:blipFill>
        <p:spPr>
          <a:xfrm>
            <a:off x="0" y="0"/>
            <a:ext cx="1242720" cy="1242720"/>
          </a:xfrm>
          <a:prstGeom prst="rect">
            <a:avLst/>
          </a:prstGeom>
          <a:ln w="9360">
            <a:noFill/>
          </a:ln>
        </p:spPr>
      </p:pic>
      <p:pic>
        <p:nvPicPr>
          <p:cNvPr id="136" name="Imagen 3"/>
          <p:cNvPicPr/>
          <p:nvPr/>
        </p:nvPicPr>
        <p:blipFill>
          <a:blip r:embed="rId6"/>
          <a:stretch/>
        </p:blipFill>
        <p:spPr>
          <a:xfrm>
            <a:off x="1236600" y="0"/>
            <a:ext cx="1242720" cy="1242720"/>
          </a:xfrm>
          <a:prstGeom prst="rect">
            <a:avLst/>
          </a:prstGeom>
          <a:ln w="9360">
            <a:noFill/>
          </a:ln>
        </p:spPr>
      </p:pic>
      <p:sp>
        <p:nvSpPr>
          <p:cNvPr id="137" name="CustomShape 2"/>
          <p:cNvSpPr/>
          <p:nvPr/>
        </p:nvSpPr>
        <p:spPr>
          <a:xfrm>
            <a:off x="1701720" y="1401840"/>
            <a:ext cx="7287840" cy="686880"/>
          </a:xfrm>
          <a:prstGeom prst="rect">
            <a:avLst/>
          </a:prstGeom>
          <a:solidFill>
            <a:srgbClr val="33339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es-ES" sz="2800" b="1" strike="noStrike" spc="-1">
                <a:solidFill>
                  <a:srgbClr val="FFFFFF"/>
                </a:solidFill>
                <a:latin typeface="Arial Narrow"/>
                <a:ea typeface="ＭＳ Ｐゴシック"/>
              </a:rPr>
              <a:t>Competencias que los estudiantes deben adquirir</a:t>
            </a:r>
            <a:endParaRPr lang="es-ES" sz="2800" b="0" strike="noStrike" spc="-1">
              <a:latin typeface="Arial"/>
            </a:endParaRPr>
          </a:p>
        </p:txBody>
      </p:sp>
      <p:pic>
        <p:nvPicPr>
          <p:cNvPr id="138" name="Picture 2"/>
          <p:cNvPicPr/>
          <p:nvPr/>
        </p:nvPicPr>
        <p:blipFill>
          <a:blip r:embed="rId7"/>
          <a:stretch/>
        </p:blipFill>
        <p:spPr>
          <a:xfrm>
            <a:off x="4570560" y="4299120"/>
            <a:ext cx="2566800" cy="1812600"/>
          </a:xfrm>
          <a:prstGeom prst="rect">
            <a:avLst/>
          </a:prstGeom>
          <a:ln w="9360">
            <a:noFill/>
          </a:ln>
        </p:spPr>
      </p:pic>
      <p:pic>
        <p:nvPicPr>
          <p:cNvPr id="139" name="Picture 3"/>
          <p:cNvPicPr/>
          <p:nvPr/>
        </p:nvPicPr>
        <p:blipFill>
          <a:blip r:embed="rId8"/>
          <a:stretch/>
        </p:blipFill>
        <p:spPr>
          <a:xfrm>
            <a:off x="3070080" y="2370240"/>
            <a:ext cx="2071440" cy="2071440"/>
          </a:xfrm>
          <a:prstGeom prst="rect">
            <a:avLst/>
          </a:prstGeom>
          <a:ln w="9360">
            <a:noFill/>
          </a:ln>
        </p:spPr>
      </p:pic>
      <p:sp>
        <p:nvSpPr>
          <p:cNvPr id="140" name="CustomShape 3"/>
          <p:cNvSpPr/>
          <p:nvPr/>
        </p:nvSpPr>
        <p:spPr>
          <a:xfrm>
            <a:off x="4484520" y="6321600"/>
            <a:ext cx="2142720" cy="367920"/>
          </a:xfrm>
          <a:prstGeom prst="rect">
            <a:avLst/>
          </a:prstGeom>
          <a:solidFill>
            <a:srgbClr val="D9D9D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s-ES" sz="18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Ética profesional</a:t>
            </a:r>
            <a:endParaRPr lang="es-ES" sz="1800" b="0" strike="noStrike" spc="-1">
              <a:latin typeface="Arial"/>
            </a:endParaRPr>
          </a:p>
        </p:txBody>
      </p:sp>
      <p:sp>
        <p:nvSpPr>
          <p:cNvPr id="141" name="CustomShape 4"/>
          <p:cNvSpPr/>
          <p:nvPr/>
        </p:nvSpPr>
        <p:spPr>
          <a:xfrm>
            <a:off x="855720" y="2155680"/>
            <a:ext cx="1928520" cy="1190520"/>
          </a:xfrm>
          <a:prstGeom prst="rect">
            <a:avLst/>
          </a:prstGeom>
          <a:solidFill>
            <a:srgbClr val="92D05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s-ES" sz="18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Conocer los fundamentos científicos de la medicina</a:t>
            </a:r>
            <a:endParaRPr lang="es-ES" sz="1800" b="0" strike="noStrike" spc="-1">
              <a:latin typeface="Arial"/>
            </a:endParaRPr>
          </a:p>
        </p:txBody>
      </p:sp>
      <p:sp>
        <p:nvSpPr>
          <p:cNvPr id="142" name="CustomShape 5"/>
          <p:cNvSpPr/>
          <p:nvPr/>
        </p:nvSpPr>
        <p:spPr>
          <a:xfrm>
            <a:off x="5641920" y="2441520"/>
            <a:ext cx="2428560" cy="367920"/>
          </a:xfrm>
          <a:prstGeom prst="rect">
            <a:avLst/>
          </a:prstGeom>
          <a:solidFill>
            <a:srgbClr val="FFC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s-ES" sz="18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Habilidades Clínicas</a:t>
            </a:r>
            <a:endParaRPr lang="es-ES" sz="1800" b="0" strike="noStrike" spc="-1">
              <a:latin typeface="Arial"/>
            </a:endParaRPr>
          </a:p>
        </p:txBody>
      </p:sp>
      <p:sp>
        <p:nvSpPr>
          <p:cNvPr id="143" name="CustomShape 6"/>
          <p:cNvSpPr/>
          <p:nvPr/>
        </p:nvSpPr>
        <p:spPr>
          <a:xfrm>
            <a:off x="6143760" y="3355920"/>
            <a:ext cx="1425240" cy="642600"/>
          </a:xfrm>
          <a:prstGeom prst="rect">
            <a:avLst/>
          </a:prstGeom>
          <a:solidFill>
            <a:srgbClr val="9ED3D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s-ES" sz="18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Saber Comunicar</a:t>
            </a:r>
            <a:endParaRPr lang="es-ES" sz="1800" b="0" strike="noStrike" spc="-1">
              <a:latin typeface="Arial"/>
            </a:endParaRPr>
          </a:p>
        </p:txBody>
      </p:sp>
      <p:sp>
        <p:nvSpPr>
          <p:cNvPr id="144" name="CustomShape 7"/>
          <p:cNvSpPr/>
          <p:nvPr/>
        </p:nvSpPr>
        <p:spPr>
          <a:xfrm>
            <a:off x="1270080" y="3941640"/>
            <a:ext cx="1514160" cy="642600"/>
          </a:xfrm>
          <a:prstGeom prst="rect">
            <a:avLst/>
          </a:prstGeom>
          <a:solidFill>
            <a:srgbClr val="9C9CD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s-ES" sz="18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Manejar información</a:t>
            </a:r>
            <a:endParaRPr lang="es-ES" sz="1800" b="0" strike="noStrike" spc="-1">
              <a:latin typeface="Arial"/>
            </a:endParaRPr>
          </a:p>
        </p:txBody>
      </p:sp>
      <p:sp>
        <p:nvSpPr>
          <p:cNvPr id="145" name="CustomShape 8"/>
          <p:cNvSpPr/>
          <p:nvPr/>
        </p:nvSpPr>
        <p:spPr>
          <a:xfrm>
            <a:off x="7140600" y="5156280"/>
            <a:ext cx="1985760" cy="916920"/>
          </a:xfrm>
          <a:prstGeom prst="rect">
            <a:avLst/>
          </a:prstGeom>
          <a:solidFill>
            <a:srgbClr val="FFFF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s-ES" sz="18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Salud pública y sistemas de salud</a:t>
            </a:r>
            <a:endParaRPr lang="es-ES" sz="1800" b="0" strike="noStrike" spc="-1">
              <a:latin typeface="Arial"/>
            </a:endParaRPr>
          </a:p>
        </p:txBody>
      </p:sp>
      <p:sp>
        <p:nvSpPr>
          <p:cNvPr id="146" name="CustomShape 9"/>
          <p:cNvSpPr/>
          <p:nvPr/>
        </p:nvSpPr>
        <p:spPr>
          <a:xfrm>
            <a:off x="2141640" y="4846680"/>
            <a:ext cx="2079360" cy="642600"/>
          </a:xfrm>
          <a:prstGeom prst="rect">
            <a:avLst/>
          </a:prstGeom>
          <a:solidFill>
            <a:srgbClr val="BADDE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s-ES" sz="18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Análisis crítico e investigación</a:t>
            </a:r>
            <a:endParaRPr lang="es-ES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delay="500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Imagen 6"/>
          <p:cNvPicPr/>
          <p:nvPr/>
        </p:nvPicPr>
        <p:blipFill>
          <a:blip r:embed="rId2"/>
          <a:stretch/>
        </p:blipFill>
        <p:spPr>
          <a:xfrm rot="10800000">
            <a:off x="0" y="1243080"/>
            <a:ext cx="9143640" cy="149040"/>
          </a:xfrm>
          <a:prstGeom prst="rect">
            <a:avLst/>
          </a:prstGeom>
          <a:ln w="9360">
            <a:noFill/>
          </a:ln>
        </p:spPr>
      </p:pic>
      <p:pic>
        <p:nvPicPr>
          <p:cNvPr id="148" name="Imagen 11"/>
          <p:cNvPicPr/>
          <p:nvPr/>
        </p:nvPicPr>
        <p:blipFill>
          <a:blip r:embed="rId3"/>
          <a:stretch/>
        </p:blipFill>
        <p:spPr>
          <a:xfrm>
            <a:off x="5637240" y="369720"/>
            <a:ext cx="3115800" cy="553680"/>
          </a:xfrm>
          <a:prstGeom prst="rect">
            <a:avLst/>
          </a:prstGeom>
          <a:ln w="9360">
            <a:noFill/>
          </a:ln>
        </p:spPr>
      </p:pic>
      <p:pic>
        <p:nvPicPr>
          <p:cNvPr id="149" name="Imagen 2"/>
          <p:cNvPicPr/>
          <p:nvPr/>
        </p:nvPicPr>
        <p:blipFill>
          <a:blip r:embed="rId4"/>
          <a:stretch/>
        </p:blipFill>
        <p:spPr>
          <a:xfrm>
            <a:off x="0" y="5530680"/>
            <a:ext cx="4273200" cy="1325160"/>
          </a:xfrm>
          <a:prstGeom prst="rect">
            <a:avLst/>
          </a:prstGeom>
          <a:ln w="9360">
            <a:noFill/>
          </a:ln>
        </p:spPr>
      </p:pic>
      <p:pic>
        <p:nvPicPr>
          <p:cNvPr id="150" name="Imagen 2"/>
          <p:cNvPicPr/>
          <p:nvPr/>
        </p:nvPicPr>
        <p:blipFill>
          <a:blip r:embed="rId5"/>
          <a:stretch/>
        </p:blipFill>
        <p:spPr>
          <a:xfrm>
            <a:off x="0" y="0"/>
            <a:ext cx="1242720" cy="1242720"/>
          </a:xfrm>
          <a:prstGeom prst="rect">
            <a:avLst/>
          </a:prstGeom>
          <a:ln w="9360">
            <a:noFill/>
          </a:ln>
        </p:spPr>
      </p:pic>
      <p:pic>
        <p:nvPicPr>
          <p:cNvPr id="151" name="Imagen 3"/>
          <p:cNvPicPr/>
          <p:nvPr/>
        </p:nvPicPr>
        <p:blipFill>
          <a:blip r:embed="rId6"/>
          <a:stretch/>
        </p:blipFill>
        <p:spPr>
          <a:xfrm>
            <a:off x="1236600" y="0"/>
            <a:ext cx="1242720" cy="1242720"/>
          </a:xfrm>
          <a:prstGeom prst="rect">
            <a:avLst/>
          </a:prstGeom>
          <a:ln w="9360">
            <a:noFill/>
          </a:ln>
        </p:spPr>
      </p:pic>
      <p:sp>
        <p:nvSpPr>
          <p:cNvPr id="152" name="CustomShape 1"/>
          <p:cNvSpPr/>
          <p:nvPr/>
        </p:nvSpPr>
        <p:spPr>
          <a:xfrm>
            <a:off x="-6480" y="1373040"/>
            <a:ext cx="4971600" cy="459720"/>
          </a:xfrm>
          <a:prstGeom prst="rect">
            <a:avLst/>
          </a:prstGeom>
          <a:solidFill>
            <a:srgbClr val="33339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es-ES" sz="2400" b="1" strike="noStrike" spc="-1">
                <a:solidFill>
                  <a:srgbClr val="FFFFFF"/>
                </a:solidFill>
                <a:latin typeface="Arial"/>
                <a:ea typeface="ＭＳ Ｐゴシック"/>
              </a:rPr>
              <a:t>Conocimientos que se adquieren</a:t>
            </a:r>
            <a:endParaRPr lang="es-ES" sz="2400" b="0" strike="noStrike" spc="-1">
              <a:latin typeface="Arial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3044880" y="1927080"/>
            <a:ext cx="2881080" cy="398160"/>
          </a:xfrm>
          <a:prstGeom prst="rect">
            <a:avLst/>
          </a:prstGeom>
          <a:solidFill>
            <a:srgbClr val="D0EBB3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es-ES" sz="2000" b="1" i="1" strike="noStrike" spc="-1">
                <a:solidFill>
                  <a:srgbClr val="000000"/>
                </a:solidFill>
                <a:latin typeface="Arial"/>
                <a:ea typeface="Times New Roman"/>
              </a:rPr>
              <a:t>Formación preclínica</a:t>
            </a:r>
            <a:endParaRPr lang="es-ES" sz="2000" b="0" strike="noStrike" spc="-1">
              <a:latin typeface="Arial"/>
            </a:endParaRPr>
          </a:p>
        </p:txBody>
      </p:sp>
      <p:sp>
        <p:nvSpPr>
          <p:cNvPr id="154" name="CustomShape 3"/>
          <p:cNvSpPr/>
          <p:nvPr/>
        </p:nvSpPr>
        <p:spPr>
          <a:xfrm>
            <a:off x="3564000" y="3440160"/>
            <a:ext cx="2361960" cy="398160"/>
          </a:xfrm>
          <a:prstGeom prst="rect">
            <a:avLst/>
          </a:prstGeom>
          <a:solidFill>
            <a:srgbClr val="D0EBB3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es-ES" sz="2000" b="1" i="1" strike="noStrike" spc="-1">
                <a:solidFill>
                  <a:srgbClr val="000000"/>
                </a:solidFill>
                <a:latin typeface="Arial"/>
                <a:ea typeface="Times New Roman"/>
              </a:rPr>
              <a:t>Formación clínica</a:t>
            </a:r>
            <a:endParaRPr lang="es-ES" sz="2000" b="0" strike="noStrike" spc="-1">
              <a:latin typeface="Arial"/>
            </a:endParaRPr>
          </a:p>
        </p:txBody>
      </p:sp>
      <p:sp>
        <p:nvSpPr>
          <p:cNvPr id="155" name="CustomShape 4"/>
          <p:cNvSpPr/>
          <p:nvPr/>
        </p:nvSpPr>
        <p:spPr>
          <a:xfrm>
            <a:off x="539640" y="2298600"/>
            <a:ext cx="8135640" cy="3362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just">
              <a:lnSpc>
                <a:spcPct val="100000"/>
              </a:lnSpc>
            </a:pPr>
            <a:r>
              <a:rPr lang="es-ES" sz="1600" b="1" i="1" strike="noStrike" spc="-1">
                <a:solidFill>
                  <a:srgbClr val="333399"/>
                </a:solidFill>
                <a:latin typeface="Arial"/>
                <a:ea typeface="Times New Roman"/>
              </a:rPr>
              <a:t>- Reconocer e identificar la morfología y función de órganos, aparatos y sistemas</a:t>
            </a:r>
            <a:endParaRPr lang="es-ES" sz="1600" b="0" strike="noStrike" spc="-1">
              <a:latin typeface="Arial"/>
            </a:endParaRPr>
          </a:p>
        </p:txBody>
      </p:sp>
      <p:sp>
        <p:nvSpPr>
          <p:cNvPr id="156" name="CustomShape 5"/>
          <p:cNvSpPr/>
          <p:nvPr/>
        </p:nvSpPr>
        <p:spPr>
          <a:xfrm>
            <a:off x="539640" y="2695680"/>
            <a:ext cx="8135640" cy="58068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marL="173160" indent="-171000" algn="just">
              <a:lnSpc>
                <a:spcPct val="100000"/>
              </a:lnSpc>
            </a:pPr>
            <a:r>
              <a:rPr lang="es-ES" sz="1600" b="1" i="1" strike="noStrike" spc="-1">
                <a:solidFill>
                  <a:srgbClr val="333399"/>
                </a:solidFill>
                <a:latin typeface="Arial"/>
                <a:ea typeface="Times New Roman"/>
              </a:rPr>
              <a:t>- Aplicar estos conocimientos, en la exploración clínica y reconocimiento de anomalías estructurales y funcionales</a:t>
            </a:r>
            <a:endParaRPr lang="es-ES" sz="1600" b="0" strike="noStrike" spc="-1">
              <a:latin typeface="Arial"/>
            </a:endParaRPr>
          </a:p>
        </p:txBody>
      </p:sp>
      <p:sp>
        <p:nvSpPr>
          <p:cNvPr id="157" name="CustomShape 6"/>
          <p:cNvSpPr/>
          <p:nvPr/>
        </p:nvSpPr>
        <p:spPr>
          <a:xfrm>
            <a:off x="425520" y="3863880"/>
            <a:ext cx="8718120" cy="33768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just">
              <a:lnSpc>
                <a:spcPct val="100000"/>
              </a:lnSpc>
            </a:pPr>
            <a:r>
              <a:rPr lang="es-ES" sz="1600" b="1" i="1" strike="noStrike" spc="-1">
                <a:solidFill>
                  <a:srgbClr val="333399"/>
                </a:solidFill>
                <a:latin typeface="Arial"/>
                <a:ea typeface="Times New Roman"/>
              </a:rPr>
              <a:t>-	Estudiar las enseñanzas clínicas y quirúrgicas de las diferentes especialidades </a:t>
            </a:r>
            <a:endParaRPr lang="es-ES" sz="1600" b="0" strike="noStrike" spc="-1">
              <a:latin typeface="Arial"/>
            </a:endParaRPr>
          </a:p>
        </p:txBody>
      </p:sp>
      <p:sp>
        <p:nvSpPr>
          <p:cNvPr id="158" name="CustomShape 7"/>
          <p:cNvSpPr/>
          <p:nvPr/>
        </p:nvSpPr>
        <p:spPr>
          <a:xfrm>
            <a:off x="425520" y="4336200"/>
            <a:ext cx="8718120" cy="5810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marL="173160" indent="-171000" algn="just">
              <a:lnSpc>
                <a:spcPct val="100000"/>
              </a:lnSpc>
            </a:pPr>
            <a:r>
              <a:rPr lang="es-ES" sz="1600" b="1" i="1" strike="noStrike" spc="-1">
                <a:solidFill>
                  <a:srgbClr val="333399"/>
                </a:solidFill>
                <a:latin typeface="Arial"/>
                <a:ea typeface="Times New Roman"/>
              </a:rPr>
              <a:t>- Adquirir los conocimientos para realizar un juicio clínico, un diagnóstico adecuado y un pronóstico y tratamiento acordes a la enfermedad </a:t>
            </a:r>
            <a:endParaRPr lang="es-ES" sz="1600" b="0" strike="noStrike" spc="-1">
              <a:latin typeface="Arial"/>
            </a:endParaRPr>
          </a:p>
        </p:txBody>
      </p:sp>
      <p:sp>
        <p:nvSpPr>
          <p:cNvPr id="159" name="CustomShape 8"/>
          <p:cNvSpPr/>
          <p:nvPr/>
        </p:nvSpPr>
        <p:spPr>
          <a:xfrm>
            <a:off x="425520" y="5083200"/>
            <a:ext cx="8718120" cy="33768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just">
              <a:lnSpc>
                <a:spcPct val="100000"/>
              </a:lnSpc>
            </a:pPr>
            <a:r>
              <a:rPr lang="es-ES" sz="1600" b="1" i="1" strike="noStrike" spc="-1">
                <a:solidFill>
                  <a:srgbClr val="333399"/>
                </a:solidFill>
                <a:latin typeface="Arial"/>
                <a:ea typeface="Times New Roman"/>
              </a:rPr>
              <a:t>-	Aprender a aplicar tratamientos preventivos y de salud pública </a:t>
            </a:r>
            <a:endParaRPr lang="es-ES" sz="1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Imagen 6"/>
          <p:cNvPicPr/>
          <p:nvPr/>
        </p:nvPicPr>
        <p:blipFill>
          <a:blip r:embed="rId2"/>
          <a:stretch/>
        </p:blipFill>
        <p:spPr>
          <a:xfrm rot="10800000">
            <a:off x="0" y="1243080"/>
            <a:ext cx="9143640" cy="149040"/>
          </a:xfrm>
          <a:prstGeom prst="rect">
            <a:avLst/>
          </a:prstGeom>
          <a:ln w="9360">
            <a:noFill/>
          </a:ln>
        </p:spPr>
      </p:pic>
      <p:sp>
        <p:nvSpPr>
          <p:cNvPr id="161" name="CustomShape 1"/>
          <p:cNvSpPr/>
          <p:nvPr/>
        </p:nvSpPr>
        <p:spPr>
          <a:xfrm>
            <a:off x="704880" y="2774880"/>
            <a:ext cx="8048160" cy="516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</p:txBody>
      </p:sp>
      <p:pic>
        <p:nvPicPr>
          <p:cNvPr id="162" name="Imagen 11"/>
          <p:cNvPicPr/>
          <p:nvPr/>
        </p:nvPicPr>
        <p:blipFill>
          <a:blip r:embed="rId3"/>
          <a:stretch/>
        </p:blipFill>
        <p:spPr>
          <a:xfrm>
            <a:off x="5637240" y="369720"/>
            <a:ext cx="3115800" cy="553680"/>
          </a:xfrm>
          <a:prstGeom prst="rect">
            <a:avLst/>
          </a:prstGeom>
          <a:ln w="9360">
            <a:noFill/>
          </a:ln>
        </p:spPr>
      </p:pic>
      <p:pic>
        <p:nvPicPr>
          <p:cNvPr id="163" name="Imagen 2"/>
          <p:cNvPicPr/>
          <p:nvPr/>
        </p:nvPicPr>
        <p:blipFill>
          <a:blip r:embed="rId4"/>
          <a:stretch/>
        </p:blipFill>
        <p:spPr>
          <a:xfrm>
            <a:off x="0" y="5530680"/>
            <a:ext cx="4273200" cy="1325160"/>
          </a:xfrm>
          <a:prstGeom prst="rect">
            <a:avLst/>
          </a:prstGeom>
          <a:ln w="9360">
            <a:noFill/>
          </a:ln>
        </p:spPr>
      </p:pic>
      <p:pic>
        <p:nvPicPr>
          <p:cNvPr id="164" name="Imagen 2"/>
          <p:cNvPicPr/>
          <p:nvPr/>
        </p:nvPicPr>
        <p:blipFill>
          <a:blip r:embed="rId5"/>
          <a:stretch/>
        </p:blipFill>
        <p:spPr>
          <a:xfrm>
            <a:off x="0" y="0"/>
            <a:ext cx="1242720" cy="1242720"/>
          </a:xfrm>
          <a:prstGeom prst="rect">
            <a:avLst/>
          </a:prstGeom>
          <a:ln w="9360">
            <a:noFill/>
          </a:ln>
        </p:spPr>
      </p:pic>
      <p:pic>
        <p:nvPicPr>
          <p:cNvPr id="165" name="Imagen 3"/>
          <p:cNvPicPr/>
          <p:nvPr/>
        </p:nvPicPr>
        <p:blipFill>
          <a:blip r:embed="rId6"/>
          <a:stretch/>
        </p:blipFill>
        <p:spPr>
          <a:xfrm>
            <a:off x="1236600" y="0"/>
            <a:ext cx="1242720" cy="1242720"/>
          </a:xfrm>
          <a:prstGeom prst="rect">
            <a:avLst/>
          </a:prstGeom>
          <a:ln w="9360">
            <a:noFill/>
          </a:ln>
        </p:spPr>
      </p:pic>
      <p:pic>
        <p:nvPicPr>
          <p:cNvPr id="166" name="Picture 2"/>
          <p:cNvPicPr/>
          <p:nvPr/>
        </p:nvPicPr>
        <p:blipFill>
          <a:blip r:embed="rId7"/>
          <a:stretch/>
        </p:blipFill>
        <p:spPr>
          <a:xfrm>
            <a:off x="2557440" y="1392120"/>
            <a:ext cx="6586200" cy="4138200"/>
          </a:xfrm>
          <a:prstGeom prst="rect">
            <a:avLst/>
          </a:prstGeom>
          <a:ln w="9360">
            <a:noFill/>
          </a:ln>
        </p:spPr>
      </p:pic>
      <p:sp>
        <p:nvSpPr>
          <p:cNvPr id="167" name="CustomShape 2"/>
          <p:cNvSpPr/>
          <p:nvPr/>
        </p:nvSpPr>
        <p:spPr>
          <a:xfrm>
            <a:off x="0" y="1371600"/>
            <a:ext cx="2557080" cy="764640"/>
          </a:xfrm>
          <a:prstGeom prst="rect">
            <a:avLst/>
          </a:prstGeom>
          <a:solidFill>
            <a:srgbClr val="33339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es-ES" sz="36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Módulos</a:t>
            </a:r>
            <a:endParaRPr lang="es-ES" sz="3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delay="500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Imagen 6"/>
          <p:cNvPicPr/>
          <p:nvPr/>
        </p:nvPicPr>
        <p:blipFill>
          <a:blip r:embed="rId2"/>
          <a:stretch/>
        </p:blipFill>
        <p:spPr>
          <a:xfrm rot="10800000">
            <a:off x="0" y="1229040"/>
            <a:ext cx="9143640" cy="149040"/>
          </a:xfrm>
          <a:prstGeom prst="rect">
            <a:avLst/>
          </a:prstGeom>
          <a:ln w="9360">
            <a:noFill/>
          </a:ln>
        </p:spPr>
      </p:pic>
      <p:pic>
        <p:nvPicPr>
          <p:cNvPr id="169" name="Imagen 11"/>
          <p:cNvPicPr/>
          <p:nvPr/>
        </p:nvPicPr>
        <p:blipFill>
          <a:blip r:embed="rId3"/>
          <a:stretch/>
        </p:blipFill>
        <p:spPr>
          <a:xfrm>
            <a:off x="5637240" y="369720"/>
            <a:ext cx="3115800" cy="553680"/>
          </a:xfrm>
          <a:prstGeom prst="rect">
            <a:avLst/>
          </a:prstGeom>
          <a:ln w="9360">
            <a:noFill/>
          </a:ln>
        </p:spPr>
      </p:pic>
      <p:pic>
        <p:nvPicPr>
          <p:cNvPr id="170" name="Imagen 2"/>
          <p:cNvPicPr/>
          <p:nvPr/>
        </p:nvPicPr>
        <p:blipFill>
          <a:blip r:embed="rId4"/>
          <a:stretch/>
        </p:blipFill>
        <p:spPr>
          <a:xfrm>
            <a:off x="0" y="5530680"/>
            <a:ext cx="4273200" cy="1325160"/>
          </a:xfrm>
          <a:prstGeom prst="rect">
            <a:avLst/>
          </a:prstGeom>
          <a:ln w="9360">
            <a:noFill/>
          </a:ln>
        </p:spPr>
      </p:pic>
      <p:pic>
        <p:nvPicPr>
          <p:cNvPr id="171" name="Imagen 2"/>
          <p:cNvPicPr/>
          <p:nvPr/>
        </p:nvPicPr>
        <p:blipFill>
          <a:blip r:embed="rId5"/>
          <a:stretch/>
        </p:blipFill>
        <p:spPr>
          <a:xfrm>
            <a:off x="0" y="0"/>
            <a:ext cx="1242720" cy="1242720"/>
          </a:xfrm>
          <a:prstGeom prst="rect">
            <a:avLst/>
          </a:prstGeom>
          <a:ln w="9360">
            <a:noFill/>
          </a:ln>
        </p:spPr>
      </p:pic>
      <p:pic>
        <p:nvPicPr>
          <p:cNvPr id="172" name="Imagen 3"/>
          <p:cNvPicPr/>
          <p:nvPr/>
        </p:nvPicPr>
        <p:blipFill>
          <a:blip r:embed="rId6"/>
          <a:stretch/>
        </p:blipFill>
        <p:spPr>
          <a:xfrm>
            <a:off x="1236600" y="0"/>
            <a:ext cx="1242720" cy="1242720"/>
          </a:xfrm>
          <a:prstGeom prst="rect">
            <a:avLst/>
          </a:prstGeom>
          <a:ln w="9360">
            <a:noFill/>
          </a:ln>
        </p:spPr>
      </p:pic>
      <p:sp>
        <p:nvSpPr>
          <p:cNvPr id="173" name="CustomShape 1"/>
          <p:cNvSpPr/>
          <p:nvPr/>
        </p:nvSpPr>
        <p:spPr>
          <a:xfrm>
            <a:off x="3554280" y="1973160"/>
            <a:ext cx="4912920" cy="3628800"/>
          </a:xfrm>
          <a:prstGeom prst="ellipse">
            <a:avLst/>
          </a:prstGeom>
          <a:solidFill>
            <a:srgbClr val="FFFFFF"/>
          </a:solidFill>
          <a:ln w="1461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4" name="CustomShape 2"/>
          <p:cNvSpPr/>
          <p:nvPr/>
        </p:nvSpPr>
        <p:spPr>
          <a:xfrm>
            <a:off x="4994280" y="3105000"/>
            <a:ext cx="2030040" cy="1152000"/>
          </a:xfrm>
          <a:prstGeom prst="ellipse">
            <a:avLst/>
          </a:prstGeom>
          <a:solidFill>
            <a:srgbClr val="0000CC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5" name="CustomShape 3"/>
          <p:cNvSpPr/>
          <p:nvPr/>
        </p:nvSpPr>
        <p:spPr>
          <a:xfrm>
            <a:off x="4759200" y="3335400"/>
            <a:ext cx="2609640" cy="1191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s-ES" sz="2400" b="1" strike="noStrike" spc="-1">
                <a:solidFill>
                  <a:srgbClr val="FFFFFF"/>
                </a:solidFill>
                <a:latin typeface="Comic Sans MS"/>
                <a:ea typeface="ＭＳ Ｐゴシック"/>
              </a:rPr>
              <a:t>MÓDULOS </a:t>
            </a:r>
            <a:endParaRPr lang="es-E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2400" b="1" strike="noStrike" spc="-1">
                <a:solidFill>
                  <a:srgbClr val="FFFFFF"/>
                </a:solidFill>
                <a:latin typeface="Comic Sans MS"/>
                <a:ea typeface="ＭＳ Ｐゴシック"/>
              </a:rPr>
              <a:t>1 Y 2</a:t>
            </a:r>
            <a:endParaRPr lang="es-E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2400" b="0" strike="noStrike" spc="-1">
              <a:latin typeface="Arial"/>
            </a:endParaRPr>
          </a:p>
        </p:txBody>
      </p:sp>
      <p:sp>
        <p:nvSpPr>
          <p:cNvPr id="176" name="CustomShape 4"/>
          <p:cNvSpPr/>
          <p:nvPr/>
        </p:nvSpPr>
        <p:spPr>
          <a:xfrm>
            <a:off x="2741760" y="3073320"/>
            <a:ext cx="1518840" cy="928440"/>
          </a:xfrm>
          <a:prstGeom prst="ellipse">
            <a:avLst/>
          </a:prstGeom>
          <a:solidFill>
            <a:srgbClr val="FFFFFF"/>
          </a:solidFill>
          <a:ln w="93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7" name="CustomShape 5"/>
          <p:cNvSpPr/>
          <p:nvPr/>
        </p:nvSpPr>
        <p:spPr>
          <a:xfrm>
            <a:off x="3427560" y="1515960"/>
            <a:ext cx="1433160" cy="917280"/>
          </a:xfrm>
          <a:prstGeom prst="ellipse">
            <a:avLst/>
          </a:prstGeom>
          <a:solidFill>
            <a:srgbClr val="FFFFFF"/>
          </a:solidFill>
          <a:ln w="93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8" name="CustomShape 6"/>
          <p:cNvSpPr/>
          <p:nvPr/>
        </p:nvSpPr>
        <p:spPr>
          <a:xfrm>
            <a:off x="5788080" y="1420920"/>
            <a:ext cx="1761840" cy="937800"/>
          </a:xfrm>
          <a:prstGeom prst="ellipse">
            <a:avLst/>
          </a:prstGeom>
          <a:solidFill>
            <a:srgbClr val="FFFFFF"/>
          </a:solidFill>
          <a:ln w="93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9" name="CustomShape 7"/>
          <p:cNvSpPr/>
          <p:nvPr/>
        </p:nvSpPr>
        <p:spPr>
          <a:xfrm>
            <a:off x="7753320" y="3044880"/>
            <a:ext cx="1599840" cy="1042560"/>
          </a:xfrm>
          <a:prstGeom prst="ellipse">
            <a:avLst/>
          </a:prstGeom>
          <a:solidFill>
            <a:srgbClr val="FFFFFF"/>
          </a:solidFill>
          <a:ln w="93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0" name="CustomShape 8"/>
          <p:cNvSpPr/>
          <p:nvPr/>
        </p:nvSpPr>
        <p:spPr>
          <a:xfrm>
            <a:off x="5978520" y="5029200"/>
            <a:ext cx="1942920" cy="1263240"/>
          </a:xfrm>
          <a:prstGeom prst="ellipse">
            <a:avLst/>
          </a:prstGeom>
          <a:solidFill>
            <a:srgbClr val="FFFFFF"/>
          </a:solidFill>
          <a:ln w="93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1" name="CustomShape 9"/>
          <p:cNvSpPr/>
          <p:nvPr/>
        </p:nvSpPr>
        <p:spPr>
          <a:xfrm>
            <a:off x="3513240" y="4376880"/>
            <a:ext cx="2274480" cy="1201320"/>
          </a:xfrm>
          <a:prstGeom prst="ellipse">
            <a:avLst/>
          </a:prstGeom>
          <a:solidFill>
            <a:srgbClr val="FFFFFF"/>
          </a:solidFill>
          <a:ln w="93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2" name="CustomShape 10"/>
          <p:cNvSpPr/>
          <p:nvPr/>
        </p:nvSpPr>
        <p:spPr>
          <a:xfrm>
            <a:off x="3182760" y="1832040"/>
            <a:ext cx="1917360" cy="459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s-ES" sz="2400" b="1" i="1" strike="noStrike" spc="-1">
                <a:solidFill>
                  <a:srgbClr val="000000"/>
                </a:solidFill>
                <a:latin typeface="Arial Narrow"/>
                <a:ea typeface="Times New Roman"/>
              </a:rPr>
              <a:t>ANATOMÍA</a:t>
            </a:r>
            <a:endParaRPr lang="es-ES" sz="2400" b="0" strike="noStrike" spc="-1">
              <a:latin typeface="Arial"/>
            </a:endParaRPr>
          </a:p>
        </p:txBody>
      </p:sp>
      <p:sp>
        <p:nvSpPr>
          <p:cNvPr id="183" name="CustomShape 11"/>
          <p:cNvSpPr/>
          <p:nvPr/>
        </p:nvSpPr>
        <p:spPr>
          <a:xfrm>
            <a:off x="5729400" y="1568520"/>
            <a:ext cx="1906200" cy="459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s-ES" sz="2400" b="1" i="1" strike="noStrike" spc="-1">
                <a:solidFill>
                  <a:srgbClr val="000000"/>
                </a:solidFill>
                <a:latin typeface="Arial Narrow"/>
                <a:ea typeface="Times New Roman"/>
              </a:rPr>
              <a:t>HISTOLOGÍA</a:t>
            </a:r>
            <a:endParaRPr lang="es-ES" sz="2400" b="0" strike="noStrike" spc="-1">
              <a:latin typeface="Arial"/>
            </a:endParaRPr>
          </a:p>
        </p:txBody>
      </p:sp>
      <p:sp>
        <p:nvSpPr>
          <p:cNvPr id="184" name="CustomShape 12"/>
          <p:cNvSpPr/>
          <p:nvPr/>
        </p:nvSpPr>
        <p:spPr>
          <a:xfrm>
            <a:off x="7585200" y="3387600"/>
            <a:ext cx="1906200" cy="459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s-ES" sz="2400" b="1" i="1" strike="noStrike" spc="-1">
                <a:solidFill>
                  <a:srgbClr val="000000"/>
                </a:solidFill>
                <a:latin typeface="Arial Narrow"/>
                <a:ea typeface="Times New Roman"/>
              </a:rPr>
              <a:t>FISIOLOGÍA</a:t>
            </a:r>
            <a:endParaRPr lang="es-ES" sz="2400" b="0" strike="noStrike" spc="-1">
              <a:latin typeface="Arial"/>
            </a:endParaRPr>
          </a:p>
        </p:txBody>
      </p:sp>
      <p:sp>
        <p:nvSpPr>
          <p:cNvPr id="185" name="CustomShape 13"/>
          <p:cNvSpPr/>
          <p:nvPr/>
        </p:nvSpPr>
        <p:spPr>
          <a:xfrm>
            <a:off x="2608200" y="3130560"/>
            <a:ext cx="1906200" cy="825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s-ES" sz="2400" b="1" i="1" strike="noStrike" spc="-1">
                <a:solidFill>
                  <a:srgbClr val="000000"/>
                </a:solidFill>
                <a:latin typeface="Arial Narrow"/>
                <a:ea typeface="Times New Roman"/>
              </a:rPr>
              <a:t>ÉTICA  MÉDICA</a:t>
            </a:r>
            <a:endParaRPr lang="es-ES" sz="2400" b="0" strike="noStrike" spc="-1">
              <a:latin typeface="Arial"/>
            </a:endParaRPr>
          </a:p>
        </p:txBody>
      </p:sp>
      <p:sp>
        <p:nvSpPr>
          <p:cNvPr id="186" name="CustomShape 14"/>
          <p:cNvSpPr/>
          <p:nvPr/>
        </p:nvSpPr>
        <p:spPr>
          <a:xfrm>
            <a:off x="3535200" y="4748040"/>
            <a:ext cx="2311200" cy="459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s-ES" sz="2400" b="1" i="1" strike="noStrike" spc="-1">
                <a:solidFill>
                  <a:srgbClr val="000000"/>
                </a:solidFill>
                <a:latin typeface="Arial Narrow"/>
                <a:ea typeface="Times New Roman"/>
              </a:rPr>
              <a:t>COMUNICACIÓN</a:t>
            </a:r>
            <a:endParaRPr lang="es-ES" sz="2400" b="0" strike="noStrike" spc="-1">
              <a:latin typeface="Arial"/>
            </a:endParaRPr>
          </a:p>
        </p:txBody>
      </p:sp>
      <p:sp>
        <p:nvSpPr>
          <p:cNvPr id="187" name="CustomShape 15"/>
          <p:cNvSpPr/>
          <p:nvPr/>
        </p:nvSpPr>
        <p:spPr>
          <a:xfrm>
            <a:off x="5618160" y="5178600"/>
            <a:ext cx="2531880" cy="825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s-ES" sz="2400" b="1" i="1" strike="noStrike" spc="-1">
                <a:solidFill>
                  <a:srgbClr val="000000"/>
                </a:solidFill>
                <a:latin typeface="Arial Narrow"/>
                <a:ea typeface="Times New Roman"/>
              </a:rPr>
              <a:t>MEDICINA  </a:t>
            </a:r>
            <a:endParaRPr lang="es-E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2400" b="1" i="1" strike="noStrike" spc="-1">
                <a:solidFill>
                  <a:srgbClr val="000000"/>
                </a:solidFill>
                <a:latin typeface="Arial Narrow"/>
                <a:ea typeface="Times New Roman"/>
              </a:rPr>
              <a:t>PREVENTIVA</a:t>
            </a:r>
            <a:endParaRPr lang="es-ES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Imagen 6"/>
          <p:cNvPicPr/>
          <p:nvPr/>
        </p:nvPicPr>
        <p:blipFill>
          <a:blip r:embed="rId2"/>
          <a:stretch/>
        </p:blipFill>
        <p:spPr>
          <a:xfrm rot="10800000">
            <a:off x="0" y="1243080"/>
            <a:ext cx="9143640" cy="149040"/>
          </a:xfrm>
          <a:prstGeom prst="rect">
            <a:avLst/>
          </a:prstGeom>
          <a:ln w="9360">
            <a:noFill/>
          </a:ln>
        </p:spPr>
      </p:pic>
      <p:sp>
        <p:nvSpPr>
          <p:cNvPr id="189" name="CustomShape 1"/>
          <p:cNvSpPr/>
          <p:nvPr/>
        </p:nvSpPr>
        <p:spPr>
          <a:xfrm>
            <a:off x="1119240" y="5316480"/>
            <a:ext cx="8048160" cy="516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</p:txBody>
      </p:sp>
      <p:pic>
        <p:nvPicPr>
          <p:cNvPr id="190" name="Imagen 11"/>
          <p:cNvPicPr/>
          <p:nvPr/>
        </p:nvPicPr>
        <p:blipFill>
          <a:blip r:embed="rId3"/>
          <a:stretch/>
        </p:blipFill>
        <p:spPr>
          <a:xfrm>
            <a:off x="5637240" y="369720"/>
            <a:ext cx="3115800" cy="553680"/>
          </a:xfrm>
          <a:prstGeom prst="rect">
            <a:avLst/>
          </a:prstGeom>
          <a:ln w="9360">
            <a:noFill/>
          </a:ln>
        </p:spPr>
      </p:pic>
      <p:pic>
        <p:nvPicPr>
          <p:cNvPr id="191" name="Imagen 2"/>
          <p:cNvPicPr/>
          <p:nvPr/>
        </p:nvPicPr>
        <p:blipFill>
          <a:blip r:embed="rId4"/>
          <a:stretch/>
        </p:blipFill>
        <p:spPr>
          <a:xfrm>
            <a:off x="0" y="5530680"/>
            <a:ext cx="4273200" cy="1325160"/>
          </a:xfrm>
          <a:prstGeom prst="rect">
            <a:avLst/>
          </a:prstGeom>
          <a:ln w="9360">
            <a:noFill/>
          </a:ln>
        </p:spPr>
      </p:pic>
      <p:pic>
        <p:nvPicPr>
          <p:cNvPr id="192" name="Imagen 2"/>
          <p:cNvPicPr/>
          <p:nvPr/>
        </p:nvPicPr>
        <p:blipFill>
          <a:blip r:embed="rId5"/>
          <a:stretch/>
        </p:blipFill>
        <p:spPr>
          <a:xfrm>
            <a:off x="0" y="0"/>
            <a:ext cx="1242720" cy="1242720"/>
          </a:xfrm>
          <a:prstGeom prst="rect">
            <a:avLst/>
          </a:prstGeom>
          <a:ln w="9360">
            <a:noFill/>
          </a:ln>
        </p:spPr>
      </p:pic>
      <p:pic>
        <p:nvPicPr>
          <p:cNvPr id="193" name="Imagen 3"/>
          <p:cNvPicPr/>
          <p:nvPr/>
        </p:nvPicPr>
        <p:blipFill>
          <a:blip r:embed="rId6"/>
          <a:stretch/>
        </p:blipFill>
        <p:spPr>
          <a:xfrm>
            <a:off x="1236600" y="0"/>
            <a:ext cx="1242720" cy="1242720"/>
          </a:xfrm>
          <a:prstGeom prst="rect">
            <a:avLst/>
          </a:prstGeom>
          <a:ln w="9360">
            <a:noFill/>
          </a:ln>
        </p:spPr>
      </p:pic>
      <p:sp>
        <p:nvSpPr>
          <p:cNvPr id="194" name="CustomShape 2"/>
          <p:cNvSpPr/>
          <p:nvPr/>
        </p:nvSpPr>
        <p:spPr>
          <a:xfrm>
            <a:off x="3395520" y="1539720"/>
            <a:ext cx="4535280" cy="4493880"/>
          </a:xfrm>
          <a:prstGeom prst="ellipse">
            <a:avLst/>
          </a:prstGeom>
          <a:solidFill>
            <a:srgbClr val="FFFFFF"/>
          </a:solidFill>
          <a:ln w="1461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5" name="CustomShape 3"/>
          <p:cNvSpPr/>
          <p:nvPr/>
        </p:nvSpPr>
        <p:spPr>
          <a:xfrm>
            <a:off x="4759200" y="3090960"/>
            <a:ext cx="1734840" cy="1410840"/>
          </a:xfrm>
          <a:prstGeom prst="ellipse">
            <a:avLst/>
          </a:prstGeom>
          <a:solidFill>
            <a:srgbClr val="0000CC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CustomShape 4"/>
          <p:cNvSpPr/>
          <p:nvPr/>
        </p:nvSpPr>
        <p:spPr>
          <a:xfrm>
            <a:off x="4454640" y="3424320"/>
            <a:ext cx="2409480" cy="1191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s-ES" sz="2400" b="1" strike="noStrike" spc="-1">
                <a:solidFill>
                  <a:srgbClr val="FFFFFF"/>
                </a:solidFill>
                <a:latin typeface="Comic Sans MS"/>
                <a:ea typeface="ＭＳ Ｐゴシック"/>
              </a:rPr>
              <a:t>MÓDULO </a:t>
            </a:r>
            <a:endParaRPr lang="es-E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2400" b="1" strike="noStrike" spc="-1">
                <a:solidFill>
                  <a:srgbClr val="FFFFFF"/>
                </a:solidFill>
                <a:latin typeface="Comic Sans MS"/>
                <a:ea typeface="ＭＳ Ｐゴシック"/>
              </a:rPr>
              <a:t>3</a:t>
            </a:r>
            <a:endParaRPr lang="es-E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2400" b="0" strike="noStrike" spc="-1">
              <a:latin typeface="Arial"/>
            </a:endParaRPr>
          </a:p>
        </p:txBody>
      </p:sp>
      <p:sp>
        <p:nvSpPr>
          <p:cNvPr id="197" name="CustomShape 5"/>
          <p:cNvSpPr/>
          <p:nvPr/>
        </p:nvSpPr>
        <p:spPr>
          <a:xfrm>
            <a:off x="2303640" y="3560760"/>
            <a:ext cx="2334960" cy="1149120"/>
          </a:xfrm>
          <a:prstGeom prst="ellipse">
            <a:avLst/>
          </a:prstGeom>
          <a:solidFill>
            <a:srgbClr val="FFFFFF"/>
          </a:solidFill>
          <a:ln w="93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CustomShape 6"/>
          <p:cNvSpPr/>
          <p:nvPr/>
        </p:nvSpPr>
        <p:spPr>
          <a:xfrm>
            <a:off x="3263760" y="1539720"/>
            <a:ext cx="1814040" cy="1136160"/>
          </a:xfrm>
          <a:prstGeom prst="ellipse">
            <a:avLst/>
          </a:prstGeom>
          <a:solidFill>
            <a:srgbClr val="FFFFFF"/>
          </a:solidFill>
          <a:ln w="93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9" name="CustomShape 7"/>
          <p:cNvSpPr/>
          <p:nvPr/>
        </p:nvSpPr>
        <p:spPr>
          <a:xfrm>
            <a:off x="6734160" y="1627200"/>
            <a:ext cx="1328400" cy="1064880"/>
          </a:xfrm>
          <a:prstGeom prst="ellipse">
            <a:avLst/>
          </a:prstGeom>
          <a:solidFill>
            <a:srgbClr val="FFFFFF"/>
          </a:solidFill>
          <a:ln w="93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0" name="CustomShape 8"/>
          <p:cNvSpPr/>
          <p:nvPr/>
        </p:nvSpPr>
        <p:spPr>
          <a:xfrm>
            <a:off x="6799320" y="3436920"/>
            <a:ext cx="2276280" cy="1293480"/>
          </a:xfrm>
          <a:prstGeom prst="ellipse">
            <a:avLst/>
          </a:prstGeom>
          <a:solidFill>
            <a:srgbClr val="FFFFFF"/>
          </a:solidFill>
          <a:ln w="93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CustomShape 9"/>
          <p:cNvSpPr/>
          <p:nvPr/>
        </p:nvSpPr>
        <p:spPr>
          <a:xfrm>
            <a:off x="6620040" y="5114880"/>
            <a:ext cx="1471320" cy="1176120"/>
          </a:xfrm>
          <a:prstGeom prst="ellipse">
            <a:avLst/>
          </a:prstGeom>
          <a:solidFill>
            <a:srgbClr val="FFFFFF"/>
          </a:solidFill>
          <a:ln w="93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CustomShape 10"/>
          <p:cNvSpPr/>
          <p:nvPr/>
        </p:nvSpPr>
        <p:spPr>
          <a:xfrm>
            <a:off x="3776760" y="5418000"/>
            <a:ext cx="2182320" cy="1304640"/>
          </a:xfrm>
          <a:prstGeom prst="ellipse">
            <a:avLst/>
          </a:prstGeom>
          <a:solidFill>
            <a:srgbClr val="FFFFFF"/>
          </a:solidFill>
          <a:ln w="93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3" name="CustomShape 11"/>
          <p:cNvSpPr/>
          <p:nvPr/>
        </p:nvSpPr>
        <p:spPr>
          <a:xfrm>
            <a:off x="3313080" y="1708200"/>
            <a:ext cx="1760040" cy="825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s-ES" sz="2400" b="1" i="1" strike="noStrike" spc="-1">
                <a:solidFill>
                  <a:srgbClr val="000000"/>
                </a:solidFill>
                <a:latin typeface="Arial Narrow"/>
                <a:ea typeface="Times New Roman"/>
              </a:rPr>
              <a:t>MEDICINA </a:t>
            </a:r>
            <a:endParaRPr lang="es-E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2400" b="1" i="1" strike="noStrike" spc="-1">
                <a:solidFill>
                  <a:srgbClr val="000000"/>
                </a:solidFill>
                <a:latin typeface="Arial Narrow"/>
                <a:ea typeface="Times New Roman"/>
              </a:rPr>
              <a:t>INTERNA</a:t>
            </a:r>
            <a:endParaRPr lang="es-ES" sz="2400" b="0" strike="noStrike" spc="-1">
              <a:latin typeface="Arial"/>
            </a:endParaRPr>
          </a:p>
        </p:txBody>
      </p:sp>
      <p:sp>
        <p:nvSpPr>
          <p:cNvPr id="204" name="CustomShape 12"/>
          <p:cNvSpPr/>
          <p:nvPr/>
        </p:nvSpPr>
        <p:spPr>
          <a:xfrm>
            <a:off x="6518160" y="1947960"/>
            <a:ext cx="1760040" cy="459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s-ES" sz="2400" b="1" i="1" strike="noStrike" spc="-1">
                <a:solidFill>
                  <a:srgbClr val="000000"/>
                </a:solidFill>
                <a:latin typeface="Arial Narrow"/>
                <a:ea typeface="Times New Roman"/>
              </a:rPr>
              <a:t>CIRUGÍA</a:t>
            </a:r>
            <a:endParaRPr lang="es-ES" sz="2400" b="0" strike="noStrike" spc="-1">
              <a:latin typeface="Arial"/>
            </a:endParaRPr>
          </a:p>
        </p:txBody>
      </p:sp>
      <p:sp>
        <p:nvSpPr>
          <p:cNvPr id="205" name="CustomShape 13"/>
          <p:cNvSpPr/>
          <p:nvPr/>
        </p:nvSpPr>
        <p:spPr>
          <a:xfrm>
            <a:off x="6792840" y="3643200"/>
            <a:ext cx="2241360" cy="825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s-ES" sz="2400" b="1" i="1" strike="noStrike" spc="-1">
                <a:solidFill>
                  <a:srgbClr val="000000"/>
                </a:solidFill>
                <a:latin typeface="Arial Narrow"/>
                <a:ea typeface="Times New Roman"/>
              </a:rPr>
              <a:t>OBSTETRICIA Y GINECOLOGÍA</a:t>
            </a:r>
            <a:endParaRPr lang="es-ES" sz="2400" b="0" strike="noStrike" spc="-1">
              <a:latin typeface="Arial"/>
            </a:endParaRPr>
          </a:p>
        </p:txBody>
      </p:sp>
      <p:sp>
        <p:nvSpPr>
          <p:cNvPr id="206" name="CustomShape 14"/>
          <p:cNvSpPr/>
          <p:nvPr/>
        </p:nvSpPr>
        <p:spPr>
          <a:xfrm>
            <a:off x="6491160" y="5446800"/>
            <a:ext cx="1760040" cy="459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s-ES" sz="2400" b="1" i="1" strike="noStrike" spc="-1">
                <a:solidFill>
                  <a:srgbClr val="000000"/>
                </a:solidFill>
                <a:latin typeface="Arial Narrow"/>
                <a:ea typeface="Times New Roman"/>
              </a:rPr>
              <a:t>PEDIATRÍA</a:t>
            </a:r>
            <a:endParaRPr lang="es-ES" sz="2400" b="0" strike="noStrike" spc="-1">
              <a:latin typeface="Arial"/>
            </a:endParaRPr>
          </a:p>
        </p:txBody>
      </p:sp>
      <p:sp>
        <p:nvSpPr>
          <p:cNvPr id="207" name="CustomShape 15"/>
          <p:cNvSpPr/>
          <p:nvPr/>
        </p:nvSpPr>
        <p:spPr>
          <a:xfrm>
            <a:off x="3618000" y="5753160"/>
            <a:ext cx="2563560" cy="825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s-ES" sz="2400" b="1" i="1" strike="noStrike" spc="-1">
                <a:solidFill>
                  <a:srgbClr val="000000"/>
                </a:solidFill>
                <a:latin typeface="Arial Narrow"/>
                <a:ea typeface="Times New Roman"/>
              </a:rPr>
              <a:t>PSICOLOGÍA Y </a:t>
            </a:r>
            <a:endParaRPr lang="es-E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2400" b="1" i="1" strike="noStrike" spc="-1">
                <a:solidFill>
                  <a:srgbClr val="000000"/>
                </a:solidFill>
                <a:latin typeface="Arial Narrow"/>
                <a:ea typeface="Times New Roman"/>
              </a:rPr>
              <a:t>PSIQUIATRÍA</a:t>
            </a:r>
            <a:endParaRPr lang="es-ES" sz="2400" b="0" strike="noStrike" spc="-1">
              <a:latin typeface="Arial"/>
            </a:endParaRPr>
          </a:p>
        </p:txBody>
      </p:sp>
      <p:sp>
        <p:nvSpPr>
          <p:cNvPr id="208" name="CustomShape 16"/>
          <p:cNvSpPr/>
          <p:nvPr/>
        </p:nvSpPr>
        <p:spPr>
          <a:xfrm>
            <a:off x="2193840" y="3863880"/>
            <a:ext cx="2682360" cy="459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s-ES" sz="2400" b="1" i="1" strike="noStrike" spc="-1">
                <a:solidFill>
                  <a:srgbClr val="000000"/>
                </a:solidFill>
                <a:latin typeface="Arial Narrow"/>
                <a:ea typeface="Times New Roman"/>
              </a:rPr>
              <a:t>OFTALMOLOGÍA</a:t>
            </a:r>
            <a:endParaRPr lang="es-ES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delay="500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2778</TotalTime>
  <Words>346</Words>
  <Application>Microsoft Office PowerPoint</Application>
  <PresentationFormat>Presentación en pantalla (4:3)</PresentationFormat>
  <Paragraphs>109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27" baseType="lpstr">
      <vt:lpstr>ＭＳ Ｐゴシック</vt:lpstr>
      <vt:lpstr>Arial</vt:lpstr>
      <vt:lpstr>Arial Narrow</vt:lpstr>
      <vt:lpstr>Calibri</vt:lpstr>
      <vt:lpstr>Comic Sans MS</vt:lpstr>
      <vt:lpstr>DejaVu Sans</vt:lpstr>
      <vt:lpstr>Symbol</vt:lpstr>
      <vt:lpstr>Times New Roman</vt:lpstr>
      <vt:lpstr>Wingdings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de Málaga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Marina Pérez Oncala</dc:creator>
  <dc:description/>
  <cp:lastModifiedBy>José Luis Toro Caballero</cp:lastModifiedBy>
  <cp:revision>167</cp:revision>
  <cp:lastPrinted>2016-12-19T09:17:01Z</cp:lastPrinted>
  <dcterms:created xsi:type="dcterms:W3CDTF">2018-11-09T09:30:59Z</dcterms:created>
  <dcterms:modified xsi:type="dcterms:W3CDTF">2020-11-16T11:58:33Z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Universidad de Málaga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Presentación en pantalla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28</vt:i4>
  </property>
</Properties>
</file>